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70" r:id="rId5"/>
    <p:sldId id="298" r:id="rId6"/>
    <p:sldId id="848" r:id="rId7"/>
    <p:sldId id="868" r:id="rId8"/>
    <p:sldId id="850" r:id="rId9"/>
    <p:sldId id="851" r:id="rId10"/>
    <p:sldId id="867" r:id="rId11"/>
    <p:sldId id="831" r:id="rId12"/>
    <p:sldId id="834" r:id="rId13"/>
    <p:sldId id="836" r:id="rId14"/>
    <p:sldId id="835" r:id="rId15"/>
    <p:sldId id="833" r:id="rId16"/>
    <p:sldId id="839" r:id="rId17"/>
    <p:sldId id="840" r:id="rId18"/>
    <p:sldId id="844" r:id="rId19"/>
    <p:sldId id="855" r:id="rId20"/>
    <p:sldId id="852" r:id="rId21"/>
    <p:sldId id="853" r:id="rId22"/>
    <p:sldId id="854" r:id="rId23"/>
    <p:sldId id="856" r:id="rId24"/>
    <p:sldId id="857" r:id="rId25"/>
    <p:sldId id="858" r:id="rId26"/>
    <p:sldId id="859" r:id="rId27"/>
    <p:sldId id="860" r:id="rId28"/>
    <p:sldId id="861" r:id="rId29"/>
    <p:sldId id="865" r:id="rId30"/>
    <p:sldId id="862" r:id="rId31"/>
    <p:sldId id="863" r:id="rId32"/>
    <p:sldId id="864" r:id="rId33"/>
    <p:sldId id="869" r:id="rId34"/>
    <p:sldId id="866" r:id="rId35"/>
    <p:sldId id="849" r:id="rId36"/>
  </p:sldIdLst>
  <p:sldSz cx="9144000" cy="5143500" type="screen16x9"/>
  <p:notesSz cx="6669088" cy="9872663"/>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CB54D-F5A2-7151-E629-F2A32D739B83}" name="Floor Rombout" initials="FR" userId="S::f.rombout@hva.nl::656833ec-3313-4190-9bdf-63b279624e4d" providerId="AD"/>
  <p188:author id="{CE902E6F-85AA-8D50-32CC-BB542820E062}" name="Renate Buls" initials="RB" userId="S::r.a.buls@hva.nl::c935b8d3-375e-4036-b4f4-0b9e9fe263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3399"/>
    <a:srgbClr val="EE12E9"/>
    <a:srgbClr val="F5F5F5"/>
    <a:srgbClr val="251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2611F-1C23-4FE3-8C65-108F912FBEFE}" v="303" dt="2025-12-15T10:39:36.78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99" autoAdjust="0"/>
  </p:normalViewPr>
  <p:slideViewPr>
    <p:cSldViewPr snapToGrid="0">
      <p:cViewPr>
        <p:scale>
          <a:sx n="75" d="100"/>
          <a:sy n="75" d="100"/>
        </p:scale>
        <p:origin x="2556" y="6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 Dalen" userId="7ec988af-79de-4002-93a7-a02af2d0db55" providerId="ADAL" clId="{3852611F-1C23-4FE3-8C65-108F912FBEFE}"/>
    <pc:docChg chg="undo custSel addSld delSld modSld sldOrd">
      <pc:chgData name="Bart van Dalen" userId="7ec988af-79de-4002-93a7-a02af2d0db55" providerId="ADAL" clId="{3852611F-1C23-4FE3-8C65-108F912FBEFE}" dt="2025-12-15T10:39:46.123" v="1400" actId="478"/>
      <pc:docMkLst>
        <pc:docMk/>
      </pc:docMkLst>
      <pc:sldChg chg="modSp mod">
        <pc:chgData name="Bart van Dalen" userId="7ec988af-79de-4002-93a7-a02af2d0db55" providerId="ADAL" clId="{3852611F-1C23-4FE3-8C65-108F912FBEFE}" dt="2025-12-11T12:52:34.899" v="297" actId="20577"/>
        <pc:sldMkLst>
          <pc:docMk/>
          <pc:sldMk cId="1352868937" sldId="270"/>
        </pc:sldMkLst>
        <pc:spChg chg="mod">
          <ac:chgData name="Bart van Dalen" userId="7ec988af-79de-4002-93a7-a02af2d0db55" providerId="ADAL" clId="{3852611F-1C23-4FE3-8C65-108F912FBEFE}" dt="2025-12-11T12:52:34.899" v="297" actId="20577"/>
          <ac:spMkLst>
            <pc:docMk/>
            <pc:sldMk cId="1352868937" sldId="270"/>
            <ac:spMk id="3" creationId="{85409173-90F8-084F-9DD0-DCFEF01B6E78}"/>
          </ac:spMkLst>
        </pc:spChg>
      </pc:sldChg>
      <pc:sldChg chg="modSp mod">
        <pc:chgData name="Bart van Dalen" userId="7ec988af-79de-4002-93a7-a02af2d0db55" providerId="ADAL" clId="{3852611F-1C23-4FE3-8C65-108F912FBEFE}" dt="2025-12-15T10:37:08.871" v="1381" actId="20577"/>
        <pc:sldMkLst>
          <pc:docMk/>
          <pc:sldMk cId="3979576973" sldId="298"/>
        </pc:sldMkLst>
        <pc:spChg chg="mod">
          <ac:chgData name="Bart van Dalen" userId="7ec988af-79de-4002-93a7-a02af2d0db55" providerId="ADAL" clId="{3852611F-1C23-4FE3-8C65-108F912FBEFE}" dt="2025-12-15T10:37:08.871" v="1381" actId="20577"/>
          <ac:spMkLst>
            <pc:docMk/>
            <pc:sldMk cId="3979576973" sldId="298"/>
            <ac:spMk id="3" creationId="{7A67DB33-A353-8F89-FCDB-C37B2A0A004C}"/>
          </ac:spMkLst>
        </pc:spChg>
      </pc:sldChg>
      <pc:sldChg chg="modSp mod">
        <pc:chgData name="Bart van Dalen" userId="7ec988af-79de-4002-93a7-a02af2d0db55" providerId="ADAL" clId="{3852611F-1C23-4FE3-8C65-108F912FBEFE}" dt="2025-12-15T10:38:06.380" v="1397" actId="20577"/>
        <pc:sldMkLst>
          <pc:docMk/>
          <pc:sldMk cId="3001757265" sldId="831"/>
        </pc:sldMkLst>
        <pc:spChg chg="mod">
          <ac:chgData name="Bart van Dalen" userId="7ec988af-79de-4002-93a7-a02af2d0db55" providerId="ADAL" clId="{3852611F-1C23-4FE3-8C65-108F912FBEFE}" dt="2025-12-15T10:38:06.380" v="1397" actId="20577"/>
          <ac:spMkLst>
            <pc:docMk/>
            <pc:sldMk cId="3001757265" sldId="831"/>
            <ac:spMk id="3" creationId="{05B3FC90-F6A8-FF06-F7F6-0CCD88526C21}"/>
          </ac:spMkLst>
        </pc:spChg>
      </pc:sldChg>
      <pc:sldChg chg="modSp del mod ord">
        <pc:chgData name="Bart van Dalen" userId="7ec988af-79de-4002-93a7-a02af2d0db55" providerId="ADAL" clId="{3852611F-1C23-4FE3-8C65-108F912FBEFE}" dt="2025-12-12T15:48:01.862" v="483" actId="47"/>
        <pc:sldMkLst>
          <pc:docMk/>
          <pc:sldMk cId="2465672296" sldId="832"/>
        </pc:sldMkLst>
      </pc:sldChg>
      <pc:sldChg chg="delSp mod ord delAnim">
        <pc:chgData name="Bart van Dalen" userId="7ec988af-79de-4002-93a7-a02af2d0db55" providerId="ADAL" clId="{3852611F-1C23-4FE3-8C65-108F912FBEFE}" dt="2025-12-11T12:54:14.508" v="300"/>
        <pc:sldMkLst>
          <pc:docMk/>
          <pc:sldMk cId="170208973" sldId="833"/>
        </pc:sldMkLst>
      </pc:sldChg>
      <pc:sldChg chg="modSp mod">
        <pc:chgData name="Bart van Dalen" userId="7ec988af-79de-4002-93a7-a02af2d0db55" providerId="ADAL" clId="{3852611F-1C23-4FE3-8C65-108F912FBEFE}" dt="2025-12-12T15:47:10.851" v="482" actId="20577"/>
        <pc:sldMkLst>
          <pc:docMk/>
          <pc:sldMk cId="83080216" sldId="834"/>
        </pc:sldMkLst>
        <pc:spChg chg="mod">
          <ac:chgData name="Bart van Dalen" userId="7ec988af-79de-4002-93a7-a02af2d0db55" providerId="ADAL" clId="{3852611F-1C23-4FE3-8C65-108F912FBEFE}" dt="2025-12-12T15:47:10.851" v="482" actId="20577"/>
          <ac:spMkLst>
            <pc:docMk/>
            <pc:sldMk cId="83080216" sldId="834"/>
            <ac:spMk id="4" creationId="{FF9B2AEE-9798-A49C-B7C0-93F1B3CB37DA}"/>
          </ac:spMkLst>
        </pc:spChg>
      </pc:sldChg>
      <pc:sldChg chg="modSp mod">
        <pc:chgData name="Bart van Dalen" userId="7ec988af-79de-4002-93a7-a02af2d0db55" providerId="ADAL" clId="{3852611F-1C23-4FE3-8C65-108F912FBEFE}" dt="2025-12-11T12:49:35.453" v="206" actId="20577"/>
        <pc:sldMkLst>
          <pc:docMk/>
          <pc:sldMk cId="4261443351" sldId="836"/>
        </pc:sldMkLst>
        <pc:spChg chg="mod">
          <ac:chgData name="Bart van Dalen" userId="7ec988af-79de-4002-93a7-a02af2d0db55" providerId="ADAL" clId="{3852611F-1C23-4FE3-8C65-108F912FBEFE}" dt="2025-12-11T12:49:35.453" v="206" actId="20577"/>
          <ac:spMkLst>
            <pc:docMk/>
            <pc:sldMk cId="4261443351" sldId="836"/>
            <ac:spMk id="4" creationId="{6BCB1D34-7B06-6990-4ED7-2E80507F0292}"/>
          </ac:spMkLst>
        </pc:spChg>
      </pc:sldChg>
      <pc:sldChg chg="modSp mod modShow">
        <pc:chgData name="Bart van Dalen" userId="7ec988af-79de-4002-93a7-a02af2d0db55" providerId="ADAL" clId="{3852611F-1C23-4FE3-8C65-108F912FBEFE}" dt="2025-12-12T15:48:17.279" v="485" actId="6549"/>
        <pc:sldMkLst>
          <pc:docMk/>
          <pc:sldMk cId="1895515372" sldId="839"/>
        </pc:sldMkLst>
        <pc:spChg chg="mod">
          <ac:chgData name="Bart van Dalen" userId="7ec988af-79de-4002-93a7-a02af2d0db55" providerId="ADAL" clId="{3852611F-1C23-4FE3-8C65-108F912FBEFE}" dt="2025-12-12T15:48:17.279" v="485" actId="6549"/>
          <ac:spMkLst>
            <pc:docMk/>
            <pc:sldMk cId="1895515372" sldId="839"/>
            <ac:spMk id="7" creationId="{10196BBA-16F0-CC79-FDBC-4AFC8880D290}"/>
          </ac:spMkLst>
        </pc:spChg>
      </pc:sldChg>
      <pc:sldChg chg="addSp delSp modSp mod modAnim">
        <pc:chgData name="Bart van Dalen" userId="7ec988af-79de-4002-93a7-a02af2d0db55" providerId="ADAL" clId="{3852611F-1C23-4FE3-8C65-108F912FBEFE}" dt="2025-12-15T10:39:46.123" v="1400" actId="478"/>
        <pc:sldMkLst>
          <pc:docMk/>
          <pc:sldMk cId="1214725697" sldId="840"/>
        </pc:sldMkLst>
        <pc:spChg chg="del">
          <ac:chgData name="Bart van Dalen" userId="7ec988af-79de-4002-93a7-a02af2d0db55" providerId="ADAL" clId="{3852611F-1C23-4FE3-8C65-108F912FBEFE}" dt="2025-12-15T10:39:36.195" v="1398" actId="478"/>
          <ac:spMkLst>
            <pc:docMk/>
            <pc:sldMk cId="1214725697" sldId="840"/>
            <ac:spMk id="2" creationId="{0DD3254C-E8E4-B0C9-F467-5BA4CC766680}"/>
          </ac:spMkLst>
        </pc:spChg>
        <pc:spChg chg="add del mod">
          <ac:chgData name="Bart van Dalen" userId="7ec988af-79de-4002-93a7-a02af2d0db55" providerId="ADAL" clId="{3852611F-1C23-4FE3-8C65-108F912FBEFE}" dt="2025-12-15T10:39:46.123" v="1400" actId="478"/>
          <ac:spMkLst>
            <pc:docMk/>
            <pc:sldMk cId="1214725697" sldId="840"/>
            <ac:spMk id="4" creationId="{F577E45F-2DF9-B2D5-435F-92C12C4EA3AE}"/>
          </ac:spMkLst>
        </pc:spChg>
        <pc:spChg chg="add mod">
          <ac:chgData name="Bart van Dalen" userId="7ec988af-79de-4002-93a7-a02af2d0db55" providerId="ADAL" clId="{3852611F-1C23-4FE3-8C65-108F912FBEFE}" dt="2025-12-15T10:39:36.780" v="1399"/>
          <ac:spMkLst>
            <pc:docMk/>
            <pc:sldMk cId="1214725697" sldId="840"/>
            <ac:spMk id="6" creationId="{9AC1A9B6-08CF-69B1-694D-B38302063828}"/>
          </ac:spMkLst>
        </pc:spChg>
        <pc:spChg chg="mod">
          <ac:chgData name="Bart van Dalen" userId="7ec988af-79de-4002-93a7-a02af2d0db55" providerId="ADAL" clId="{3852611F-1C23-4FE3-8C65-108F912FBEFE}" dt="2025-12-15T09:52:04.630" v="877" actId="5793"/>
          <ac:spMkLst>
            <pc:docMk/>
            <pc:sldMk cId="1214725697" sldId="840"/>
            <ac:spMk id="7" creationId="{7532FD1F-2F3F-C0C4-AA90-01D3C7245A6A}"/>
          </ac:spMkLst>
        </pc:spChg>
      </pc:sldChg>
      <pc:sldChg chg="del">
        <pc:chgData name="Bart van Dalen" userId="7ec988af-79de-4002-93a7-a02af2d0db55" providerId="ADAL" clId="{3852611F-1C23-4FE3-8C65-108F912FBEFE}" dt="2025-12-12T15:49:37.717" v="498" actId="47"/>
        <pc:sldMkLst>
          <pc:docMk/>
          <pc:sldMk cId="2081725634" sldId="842"/>
        </pc:sldMkLst>
      </pc:sldChg>
      <pc:sldChg chg="modSp">
        <pc:chgData name="Bart van Dalen" userId="7ec988af-79de-4002-93a7-a02af2d0db55" providerId="ADAL" clId="{3852611F-1C23-4FE3-8C65-108F912FBEFE}" dt="2025-12-12T15:49:18.496" v="497" actId="20577"/>
        <pc:sldMkLst>
          <pc:docMk/>
          <pc:sldMk cId="3201017828" sldId="844"/>
        </pc:sldMkLst>
        <pc:spChg chg="mod">
          <ac:chgData name="Bart van Dalen" userId="7ec988af-79de-4002-93a7-a02af2d0db55" providerId="ADAL" clId="{3852611F-1C23-4FE3-8C65-108F912FBEFE}" dt="2025-12-12T15:49:18.496" v="497" actId="20577"/>
          <ac:spMkLst>
            <pc:docMk/>
            <pc:sldMk cId="3201017828" sldId="844"/>
            <ac:spMk id="7" creationId="{43144F5C-BD61-12A3-95AC-3D1C03FB0406}"/>
          </ac:spMkLst>
        </pc:spChg>
      </pc:sldChg>
      <pc:sldChg chg="delSp modSp mod">
        <pc:chgData name="Bart van Dalen" userId="7ec988af-79de-4002-93a7-a02af2d0db55" providerId="ADAL" clId="{3852611F-1C23-4FE3-8C65-108F912FBEFE}" dt="2025-12-12T15:57:13.484" v="760" actId="14100"/>
        <pc:sldMkLst>
          <pc:docMk/>
          <pc:sldMk cId="680058858" sldId="849"/>
        </pc:sldMkLst>
        <pc:spChg chg="mod">
          <ac:chgData name="Bart van Dalen" userId="7ec988af-79de-4002-93a7-a02af2d0db55" providerId="ADAL" clId="{3852611F-1C23-4FE3-8C65-108F912FBEFE}" dt="2025-12-12T15:57:13.484" v="760" actId="14100"/>
          <ac:spMkLst>
            <pc:docMk/>
            <pc:sldMk cId="680058858" sldId="849"/>
            <ac:spMk id="2" creationId="{B6157E0C-31DA-99FD-96B7-0186190D95AC}"/>
          </ac:spMkLst>
        </pc:spChg>
        <pc:spChg chg="mod">
          <ac:chgData name="Bart van Dalen" userId="7ec988af-79de-4002-93a7-a02af2d0db55" providerId="ADAL" clId="{3852611F-1C23-4FE3-8C65-108F912FBEFE}" dt="2025-12-11T12:46:48.623" v="176" actId="207"/>
          <ac:spMkLst>
            <pc:docMk/>
            <pc:sldMk cId="680058858" sldId="849"/>
            <ac:spMk id="4" creationId="{E67F0FEB-256D-35DC-BBE4-1D72601C019F}"/>
          </ac:spMkLst>
        </pc:spChg>
      </pc:sldChg>
      <pc:sldChg chg="modSp mod">
        <pc:chgData name="Bart van Dalen" userId="7ec988af-79de-4002-93a7-a02af2d0db55" providerId="ADAL" clId="{3852611F-1C23-4FE3-8C65-108F912FBEFE}" dt="2025-12-15T09:50:28.893" v="866" actId="20577"/>
        <pc:sldMkLst>
          <pc:docMk/>
          <pc:sldMk cId="1116998610" sldId="851"/>
        </pc:sldMkLst>
        <pc:spChg chg="mod">
          <ac:chgData name="Bart van Dalen" userId="7ec988af-79de-4002-93a7-a02af2d0db55" providerId="ADAL" clId="{3852611F-1C23-4FE3-8C65-108F912FBEFE}" dt="2025-12-15T09:50:28.893" v="866" actId="20577"/>
          <ac:spMkLst>
            <pc:docMk/>
            <pc:sldMk cId="1116998610" sldId="851"/>
            <ac:spMk id="3" creationId="{C55470E2-E67C-1383-99A5-252BF0BF9BDB}"/>
          </ac:spMkLst>
        </pc:spChg>
      </pc:sldChg>
      <pc:sldChg chg="modSp mod modAnim">
        <pc:chgData name="Bart van Dalen" userId="7ec988af-79de-4002-93a7-a02af2d0db55" providerId="ADAL" clId="{3852611F-1C23-4FE3-8C65-108F912FBEFE}" dt="2025-12-15T09:53:40.224" v="878" actId="114"/>
        <pc:sldMkLst>
          <pc:docMk/>
          <pc:sldMk cId="3101835418" sldId="853"/>
        </pc:sldMkLst>
        <pc:spChg chg="mod">
          <ac:chgData name="Bart van Dalen" userId="7ec988af-79de-4002-93a7-a02af2d0db55" providerId="ADAL" clId="{3852611F-1C23-4FE3-8C65-108F912FBEFE}" dt="2025-12-15T09:53:40.224" v="878" actId="114"/>
          <ac:spMkLst>
            <pc:docMk/>
            <pc:sldMk cId="3101835418" sldId="853"/>
            <ac:spMk id="3" creationId="{8BB42422-3958-00F3-91CB-DCDD79EA1316}"/>
          </ac:spMkLst>
        </pc:spChg>
      </pc:sldChg>
      <pc:sldChg chg="modSp mod">
        <pc:chgData name="Bart van Dalen" userId="7ec988af-79de-4002-93a7-a02af2d0db55" providerId="ADAL" clId="{3852611F-1C23-4FE3-8C65-108F912FBEFE}" dt="2025-12-12T15:52:57.232" v="704" actId="20577"/>
        <pc:sldMkLst>
          <pc:docMk/>
          <pc:sldMk cId="2722032226" sldId="858"/>
        </pc:sldMkLst>
        <pc:spChg chg="mod">
          <ac:chgData name="Bart van Dalen" userId="7ec988af-79de-4002-93a7-a02af2d0db55" providerId="ADAL" clId="{3852611F-1C23-4FE3-8C65-108F912FBEFE}" dt="2025-12-12T15:52:57.232" v="704" actId="20577"/>
          <ac:spMkLst>
            <pc:docMk/>
            <pc:sldMk cId="2722032226" sldId="858"/>
            <ac:spMk id="3" creationId="{450E2332-46D4-963D-4FAB-166358051009}"/>
          </ac:spMkLst>
        </pc:spChg>
      </pc:sldChg>
      <pc:sldChg chg="modSp mod">
        <pc:chgData name="Bart van Dalen" userId="7ec988af-79de-4002-93a7-a02af2d0db55" providerId="ADAL" clId="{3852611F-1C23-4FE3-8C65-108F912FBEFE}" dt="2025-12-15T10:25:26.774" v="1230" actId="20577"/>
        <pc:sldMkLst>
          <pc:docMk/>
          <pc:sldMk cId="2439204514" sldId="863"/>
        </pc:sldMkLst>
        <pc:spChg chg="mod">
          <ac:chgData name="Bart van Dalen" userId="7ec988af-79de-4002-93a7-a02af2d0db55" providerId="ADAL" clId="{3852611F-1C23-4FE3-8C65-108F912FBEFE}" dt="2025-12-15T10:25:26.774" v="1230" actId="20577"/>
          <ac:spMkLst>
            <pc:docMk/>
            <pc:sldMk cId="2439204514" sldId="863"/>
            <ac:spMk id="3" creationId="{ABEDDBDB-BEFF-74C0-41AF-8B13F7130176}"/>
          </ac:spMkLst>
        </pc:spChg>
      </pc:sldChg>
      <pc:sldChg chg="delSp modSp add mod modAnim">
        <pc:chgData name="Bart van Dalen" userId="7ec988af-79de-4002-93a7-a02af2d0db55" providerId="ADAL" clId="{3852611F-1C23-4FE3-8C65-108F912FBEFE}" dt="2025-12-11T12:22:22.475" v="22" actId="6549"/>
        <pc:sldMkLst>
          <pc:docMk/>
          <pc:sldMk cId="1995083585" sldId="865"/>
        </pc:sldMkLst>
        <pc:spChg chg="mod">
          <ac:chgData name="Bart van Dalen" userId="7ec988af-79de-4002-93a7-a02af2d0db55" providerId="ADAL" clId="{3852611F-1C23-4FE3-8C65-108F912FBEFE}" dt="2025-12-11T12:22:22.475" v="22" actId="6549"/>
          <ac:spMkLst>
            <pc:docMk/>
            <pc:sldMk cId="1995083585" sldId="865"/>
            <ac:spMk id="3" creationId="{2A571A6A-44A7-3665-3318-8FA8FE77CD6A}"/>
          </ac:spMkLst>
        </pc:spChg>
      </pc:sldChg>
      <pc:sldChg chg="modSp new del mod">
        <pc:chgData name="Bart van Dalen" userId="7ec988af-79de-4002-93a7-a02af2d0db55" providerId="ADAL" clId="{3852611F-1C23-4FE3-8C65-108F912FBEFE}" dt="2025-12-11T12:45:51.320" v="175" actId="47"/>
        <pc:sldMkLst>
          <pc:docMk/>
          <pc:sldMk cId="2918354261" sldId="866"/>
        </pc:sldMkLst>
      </pc:sldChg>
      <pc:sldChg chg="addSp delSp modSp new mod setBg">
        <pc:chgData name="Bart van Dalen" userId="7ec988af-79de-4002-93a7-a02af2d0db55" providerId="ADAL" clId="{3852611F-1C23-4FE3-8C65-108F912FBEFE}" dt="2025-12-15T10:36:15.764" v="1378"/>
        <pc:sldMkLst>
          <pc:docMk/>
          <pc:sldMk cId="3745769522" sldId="866"/>
        </pc:sldMkLst>
        <pc:spChg chg="mod">
          <ac:chgData name="Bart van Dalen" userId="7ec988af-79de-4002-93a7-a02af2d0db55" providerId="ADAL" clId="{3852611F-1C23-4FE3-8C65-108F912FBEFE}" dt="2025-12-15T10:36:15.764" v="1378"/>
          <ac:spMkLst>
            <pc:docMk/>
            <pc:sldMk cId="3745769522" sldId="866"/>
            <ac:spMk id="2" creationId="{0676B0BE-82D4-5AA2-1D14-7F804A141FA4}"/>
          </ac:spMkLst>
        </pc:spChg>
        <pc:spChg chg="mod">
          <ac:chgData name="Bart van Dalen" userId="7ec988af-79de-4002-93a7-a02af2d0db55" providerId="ADAL" clId="{3852611F-1C23-4FE3-8C65-108F912FBEFE}" dt="2025-12-12T15:41:29.193" v="438" actId="207"/>
          <ac:spMkLst>
            <pc:docMk/>
            <pc:sldMk cId="3745769522" sldId="866"/>
            <ac:spMk id="3" creationId="{A06C70D5-40A0-26C1-F6DD-1858AA7A92F3}"/>
          </ac:spMkLst>
        </pc:spChg>
        <pc:spChg chg="add mod">
          <ac:chgData name="Bart van Dalen" userId="7ec988af-79de-4002-93a7-a02af2d0db55" providerId="ADAL" clId="{3852611F-1C23-4FE3-8C65-108F912FBEFE}" dt="2025-12-12T15:42:46.672" v="449" actId="207"/>
          <ac:spMkLst>
            <pc:docMk/>
            <pc:sldMk cId="3745769522" sldId="866"/>
            <ac:spMk id="7" creationId="{201B9EED-9A96-C604-FE92-88A839645EFB}"/>
          </ac:spMkLst>
        </pc:spChg>
      </pc:sldChg>
      <pc:sldChg chg="addSp delSp modSp add mod modNotesTx">
        <pc:chgData name="Bart van Dalen" userId="7ec988af-79de-4002-93a7-a02af2d0db55" providerId="ADAL" clId="{3852611F-1C23-4FE3-8C65-108F912FBEFE}" dt="2025-12-15T10:09:30.535" v="1017" actId="20577"/>
        <pc:sldMkLst>
          <pc:docMk/>
          <pc:sldMk cId="3364055722" sldId="867"/>
        </pc:sldMkLst>
        <pc:spChg chg="mod">
          <ac:chgData name="Bart van Dalen" userId="7ec988af-79de-4002-93a7-a02af2d0db55" providerId="ADAL" clId="{3852611F-1C23-4FE3-8C65-108F912FBEFE}" dt="2025-12-15T10:09:30.535" v="1017" actId="20577"/>
          <ac:spMkLst>
            <pc:docMk/>
            <pc:sldMk cId="3364055722" sldId="867"/>
            <ac:spMk id="2" creationId="{ED954EB0-8905-A92F-6FC0-D94C3372D26F}"/>
          </ac:spMkLst>
        </pc:spChg>
        <pc:spChg chg="del mod">
          <ac:chgData name="Bart van Dalen" userId="7ec988af-79de-4002-93a7-a02af2d0db55" providerId="ADAL" clId="{3852611F-1C23-4FE3-8C65-108F912FBEFE}" dt="2025-12-15T09:45:33.498" v="775"/>
          <ac:spMkLst>
            <pc:docMk/>
            <pc:sldMk cId="3364055722" sldId="867"/>
            <ac:spMk id="3" creationId="{F6F6C274-9489-E291-0980-D0CD7B42D9F7}"/>
          </ac:spMkLst>
        </pc:spChg>
        <pc:spChg chg="add del mod">
          <ac:chgData name="Bart van Dalen" userId="7ec988af-79de-4002-93a7-a02af2d0db55" providerId="ADAL" clId="{3852611F-1C23-4FE3-8C65-108F912FBEFE}" dt="2025-12-15T09:46:38.530" v="788" actId="478"/>
          <ac:spMkLst>
            <pc:docMk/>
            <pc:sldMk cId="3364055722" sldId="867"/>
            <ac:spMk id="4" creationId="{DC917678-601C-49C4-068F-01C15FDEE9FF}"/>
          </ac:spMkLst>
        </pc:spChg>
        <pc:spChg chg="add mod">
          <ac:chgData name="Bart van Dalen" userId="7ec988af-79de-4002-93a7-a02af2d0db55" providerId="ADAL" clId="{3852611F-1C23-4FE3-8C65-108F912FBEFE}" dt="2025-12-15T09:49:48.638" v="849" actId="113"/>
          <ac:spMkLst>
            <pc:docMk/>
            <pc:sldMk cId="3364055722" sldId="867"/>
            <ac:spMk id="6" creationId="{7788367F-0A6B-029D-8CFC-9DBBCBB497F6}"/>
          </ac:spMkLst>
        </pc:spChg>
      </pc:sldChg>
      <pc:sldChg chg="addSp delSp modSp add mod modNotes modNotesTx">
        <pc:chgData name="Bart van Dalen" userId="7ec988af-79de-4002-93a7-a02af2d0db55" providerId="ADAL" clId="{3852611F-1C23-4FE3-8C65-108F912FBEFE}" dt="2025-12-15T10:21:17.539" v="1106" actId="20577"/>
        <pc:sldMkLst>
          <pc:docMk/>
          <pc:sldMk cId="1857901595" sldId="868"/>
        </pc:sldMkLst>
        <pc:spChg chg="mod">
          <ac:chgData name="Bart van Dalen" userId="7ec988af-79de-4002-93a7-a02af2d0db55" providerId="ADAL" clId="{3852611F-1C23-4FE3-8C65-108F912FBEFE}" dt="2025-12-15T10:14:51.272" v="1087" actId="20577"/>
          <ac:spMkLst>
            <pc:docMk/>
            <pc:sldMk cId="1857901595" sldId="868"/>
            <ac:spMk id="2" creationId="{5F6FEA7A-134E-0569-CD96-78402A118BB9}"/>
          </ac:spMkLst>
        </pc:spChg>
        <pc:spChg chg="del mod">
          <ac:chgData name="Bart van Dalen" userId="7ec988af-79de-4002-93a7-a02af2d0db55" providerId="ADAL" clId="{3852611F-1C23-4FE3-8C65-108F912FBEFE}" dt="2025-12-15T10:12:21.695" v="1051" actId="478"/>
          <ac:spMkLst>
            <pc:docMk/>
            <pc:sldMk cId="1857901595" sldId="868"/>
            <ac:spMk id="3" creationId="{52AAAF17-6019-CC72-9D7B-15DAD2263DB6}"/>
          </ac:spMkLst>
        </pc:spChg>
        <pc:graphicFrameChg chg="add mod modGraphic">
          <ac:chgData name="Bart van Dalen" userId="7ec988af-79de-4002-93a7-a02af2d0db55" providerId="ADAL" clId="{3852611F-1C23-4FE3-8C65-108F912FBEFE}" dt="2025-12-15T10:13:46.576" v="1071" actId="207"/>
          <ac:graphicFrameMkLst>
            <pc:docMk/>
            <pc:sldMk cId="1857901595" sldId="868"/>
            <ac:graphicFrameMk id="4" creationId="{CA511732-08C7-F860-C485-DD9DD545D957}"/>
          </ac:graphicFrameMkLst>
        </pc:graphicFrameChg>
      </pc:sldChg>
      <pc:sldChg chg="modSp add mod ord">
        <pc:chgData name="Bart van Dalen" userId="7ec988af-79de-4002-93a7-a02af2d0db55" providerId="ADAL" clId="{3852611F-1C23-4FE3-8C65-108F912FBEFE}" dt="2025-12-15T10:35:56.954" v="1377" actId="6549"/>
        <pc:sldMkLst>
          <pc:docMk/>
          <pc:sldMk cId="2303639619" sldId="869"/>
        </pc:sldMkLst>
        <pc:spChg chg="mod">
          <ac:chgData name="Bart van Dalen" userId="7ec988af-79de-4002-93a7-a02af2d0db55" providerId="ADAL" clId="{3852611F-1C23-4FE3-8C65-108F912FBEFE}" dt="2025-12-15T10:35:56.954" v="1377" actId="6549"/>
          <ac:spMkLst>
            <pc:docMk/>
            <pc:sldMk cId="2303639619" sldId="869"/>
            <ac:spMk id="2" creationId="{5A5D8159-2894-590A-D645-3B060B59E356}"/>
          </ac:spMkLst>
        </pc:spChg>
        <pc:spChg chg="mod">
          <ac:chgData name="Bart van Dalen" userId="7ec988af-79de-4002-93a7-a02af2d0db55" providerId="ADAL" clId="{3852611F-1C23-4FE3-8C65-108F912FBEFE}" dt="2025-12-15T10:34:58.410" v="1278" actId="20577"/>
          <ac:spMkLst>
            <pc:docMk/>
            <pc:sldMk cId="2303639619" sldId="869"/>
            <ac:spMk id="3" creationId="{162B1247-D02D-2A75-1742-7D2C14A3A25F}"/>
          </ac:spMkLst>
        </pc:spChg>
      </pc:sldChg>
    </pc:docChg>
  </pc:docChgLst>
  <pc:docChgLst>
    <pc:chgData name="Bart van Dalen" userId="7ec988af-79de-4002-93a7-a02af2d0db55" providerId="ADAL" clId="{75E9F854-3760-47E3-9BFC-26F1EBE3DFAB}"/>
    <pc:docChg chg="undo custSel addSld delSld modSld sldOrd">
      <pc:chgData name="Bart van Dalen" userId="7ec988af-79de-4002-93a7-a02af2d0db55" providerId="ADAL" clId="{75E9F854-3760-47E3-9BFC-26F1EBE3DFAB}" dt="2025-10-17T10:03:01.571" v="3116" actId="732"/>
      <pc:docMkLst>
        <pc:docMk/>
      </pc:docMkLst>
      <pc:sldChg chg="modSp mod">
        <pc:chgData name="Bart van Dalen" userId="7ec988af-79de-4002-93a7-a02af2d0db55" providerId="ADAL" clId="{75E9F854-3760-47E3-9BFC-26F1EBE3DFAB}" dt="2025-10-17T08:16:40.232" v="75" actId="20577"/>
        <pc:sldMkLst>
          <pc:docMk/>
          <pc:sldMk cId="1352868937" sldId="270"/>
        </pc:sldMkLst>
        <pc:spChg chg="mod">
          <ac:chgData name="Bart van Dalen" userId="7ec988af-79de-4002-93a7-a02af2d0db55" providerId="ADAL" clId="{75E9F854-3760-47E3-9BFC-26F1EBE3DFAB}" dt="2025-10-17T08:16:24.485" v="32" actId="20577"/>
          <ac:spMkLst>
            <pc:docMk/>
            <pc:sldMk cId="1352868937" sldId="270"/>
            <ac:spMk id="2" creationId="{A70D7D31-21F7-514A-9A8A-AA9ABA3D46BC}"/>
          </ac:spMkLst>
        </pc:spChg>
        <pc:spChg chg="mod">
          <ac:chgData name="Bart van Dalen" userId="7ec988af-79de-4002-93a7-a02af2d0db55" providerId="ADAL" clId="{75E9F854-3760-47E3-9BFC-26F1EBE3DFAB}" dt="2025-10-17T08:16:40.232" v="75" actId="20577"/>
          <ac:spMkLst>
            <pc:docMk/>
            <pc:sldMk cId="1352868937" sldId="270"/>
            <ac:spMk id="3" creationId="{85409173-90F8-084F-9DD0-DCFEF01B6E78}"/>
          </ac:spMkLst>
        </pc:spChg>
      </pc:sldChg>
      <pc:sldChg chg="modSp del mod">
        <pc:chgData name="Bart van Dalen" userId="7ec988af-79de-4002-93a7-a02af2d0db55" providerId="ADAL" clId="{75E9F854-3760-47E3-9BFC-26F1EBE3DFAB}" dt="2025-10-17T08:25:04.272" v="1036" actId="47"/>
        <pc:sldMkLst>
          <pc:docMk/>
          <pc:sldMk cId="212519816" sldId="286"/>
        </pc:sldMkLst>
      </pc:sldChg>
      <pc:sldChg chg="modSp mod">
        <pc:chgData name="Bart van Dalen" userId="7ec988af-79de-4002-93a7-a02af2d0db55" providerId="ADAL" clId="{75E9F854-3760-47E3-9BFC-26F1EBE3DFAB}" dt="2025-10-17T08:22:56.635" v="746" actId="20577"/>
        <pc:sldMkLst>
          <pc:docMk/>
          <pc:sldMk cId="3979576973" sldId="298"/>
        </pc:sldMkLst>
        <pc:spChg chg="mod">
          <ac:chgData name="Bart van Dalen" userId="7ec988af-79de-4002-93a7-a02af2d0db55" providerId="ADAL" clId="{75E9F854-3760-47E3-9BFC-26F1EBE3DFAB}" dt="2025-10-17T08:17:03.609" v="89" actId="20577"/>
          <ac:spMkLst>
            <pc:docMk/>
            <pc:sldMk cId="3979576973" sldId="298"/>
            <ac:spMk id="2" creationId="{325CD464-BF3F-EE66-A9BC-B4159E446F67}"/>
          </ac:spMkLst>
        </pc:spChg>
        <pc:spChg chg="mod">
          <ac:chgData name="Bart van Dalen" userId="7ec988af-79de-4002-93a7-a02af2d0db55" providerId="ADAL" clId="{75E9F854-3760-47E3-9BFC-26F1EBE3DFAB}" dt="2025-10-17T08:22:56.635" v="746" actId="20577"/>
          <ac:spMkLst>
            <pc:docMk/>
            <pc:sldMk cId="3979576973" sldId="298"/>
            <ac:spMk id="3" creationId="{7A67DB33-A353-8F89-FCDB-C37B2A0A004C}"/>
          </ac:spMkLst>
        </pc:spChg>
      </pc:sldChg>
      <pc:sldChg chg="del">
        <pc:chgData name="Bart van Dalen" userId="7ec988af-79de-4002-93a7-a02af2d0db55" providerId="ADAL" clId="{75E9F854-3760-47E3-9BFC-26F1EBE3DFAB}" dt="2025-10-17T08:16:51.863" v="76" actId="47"/>
        <pc:sldMkLst>
          <pc:docMk/>
          <pc:sldMk cId="3987192765" sldId="771"/>
        </pc:sldMkLst>
      </pc:sldChg>
      <pc:sldChg chg="del">
        <pc:chgData name="Bart van Dalen" userId="7ec988af-79de-4002-93a7-a02af2d0db55" providerId="ADAL" clId="{75E9F854-3760-47E3-9BFC-26F1EBE3DFAB}" dt="2025-10-17T08:16:53.760" v="77" actId="47"/>
        <pc:sldMkLst>
          <pc:docMk/>
          <pc:sldMk cId="2535722505" sldId="827"/>
        </pc:sldMkLst>
      </pc:sldChg>
      <pc:sldChg chg="delSp modSp mod">
        <pc:chgData name="Bart van Dalen" userId="7ec988af-79de-4002-93a7-a02af2d0db55" providerId="ADAL" clId="{75E9F854-3760-47E3-9BFC-26F1EBE3DFAB}" dt="2025-10-17T09:27:45.035" v="2670" actId="478"/>
        <pc:sldMkLst>
          <pc:docMk/>
          <pc:sldMk cId="3001757265" sldId="831"/>
        </pc:sldMkLst>
        <pc:spChg chg="mod">
          <ac:chgData name="Bart van Dalen" userId="7ec988af-79de-4002-93a7-a02af2d0db55" providerId="ADAL" clId="{75E9F854-3760-47E3-9BFC-26F1EBE3DFAB}" dt="2025-10-17T09:27:40.266" v="2668" actId="20577"/>
          <ac:spMkLst>
            <pc:docMk/>
            <pc:sldMk cId="3001757265" sldId="831"/>
            <ac:spMk id="2" creationId="{CEAC3CE6-6148-D7BF-2A42-AB28DF9AD723}"/>
          </ac:spMkLst>
        </pc:spChg>
        <pc:spChg chg="mod">
          <ac:chgData name="Bart van Dalen" userId="7ec988af-79de-4002-93a7-a02af2d0db55" providerId="ADAL" clId="{75E9F854-3760-47E3-9BFC-26F1EBE3DFAB}" dt="2025-10-17T08:51:48.949" v="2225" actId="20577"/>
          <ac:spMkLst>
            <pc:docMk/>
            <pc:sldMk cId="3001757265" sldId="831"/>
            <ac:spMk id="3" creationId="{05B3FC90-F6A8-FF06-F7F6-0CCD88526C21}"/>
          </ac:spMkLst>
        </pc:spChg>
      </pc:sldChg>
      <pc:sldChg chg="delSp modSp mod">
        <pc:chgData name="Bart van Dalen" userId="7ec988af-79de-4002-93a7-a02af2d0db55" providerId="ADAL" clId="{75E9F854-3760-47E3-9BFC-26F1EBE3DFAB}" dt="2025-10-17T08:25:57.827" v="1094" actId="20577"/>
        <pc:sldMkLst>
          <pc:docMk/>
          <pc:sldMk cId="2465672296" sldId="832"/>
        </pc:sldMkLst>
      </pc:sldChg>
      <pc:sldChg chg="modSp mod">
        <pc:chgData name="Bart van Dalen" userId="7ec988af-79de-4002-93a7-a02af2d0db55" providerId="ADAL" clId="{75E9F854-3760-47E3-9BFC-26F1EBE3DFAB}" dt="2025-10-17T08:52:39.932" v="2228" actId="20577"/>
        <pc:sldMkLst>
          <pc:docMk/>
          <pc:sldMk cId="170208973" sldId="833"/>
        </pc:sldMkLst>
        <pc:spChg chg="mod">
          <ac:chgData name="Bart van Dalen" userId="7ec988af-79de-4002-93a7-a02af2d0db55" providerId="ADAL" clId="{75E9F854-3760-47E3-9BFC-26F1EBE3DFAB}" dt="2025-10-17T08:52:39.932" v="2228" actId="20577"/>
          <ac:spMkLst>
            <pc:docMk/>
            <pc:sldMk cId="170208973" sldId="833"/>
            <ac:spMk id="2" creationId="{1FE6220A-D14F-9C69-333B-C50AC22AD824}"/>
          </ac:spMkLst>
        </pc:spChg>
      </pc:sldChg>
      <pc:sldChg chg="del">
        <pc:chgData name="Bart van Dalen" userId="7ec988af-79de-4002-93a7-a02af2d0db55" providerId="ADAL" clId="{75E9F854-3760-47E3-9BFC-26F1EBE3DFAB}" dt="2025-10-17T08:27:06.439" v="1096" actId="47"/>
        <pc:sldMkLst>
          <pc:docMk/>
          <pc:sldMk cId="764502140" sldId="837"/>
        </pc:sldMkLst>
      </pc:sldChg>
      <pc:sldChg chg="del">
        <pc:chgData name="Bart van Dalen" userId="7ec988af-79de-4002-93a7-a02af2d0db55" providerId="ADAL" clId="{75E9F854-3760-47E3-9BFC-26F1EBE3DFAB}" dt="2025-10-17T08:26:31.474" v="1095" actId="47"/>
        <pc:sldMkLst>
          <pc:docMk/>
          <pc:sldMk cId="1695553746" sldId="838"/>
        </pc:sldMkLst>
      </pc:sldChg>
      <pc:sldChg chg="modNotes">
        <pc:chgData name="Bart van Dalen" userId="7ec988af-79de-4002-93a7-a02af2d0db55" providerId="ADAL" clId="{75E9F854-3760-47E3-9BFC-26F1EBE3DFAB}" dt="2025-10-17T08:20:48.135" v="434" actId="27636"/>
        <pc:sldMkLst>
          <pc:docMk/>
          <pc:sldMk cId="1895515372" sldId="839"/>
        </pc:sldMkLst>
      </pc:sldChg>
      <pc:sldChg chg="del">
        <pc:chgData name="Bart van Dalen" userId="7ec988af-79de-4002-93a7-a02af2d0db55" providerId="ADAL" clId="{75E9F854-3760-47E3-9BFC-26F1EBE3DFAB}" dt="2025-10-17T08:27:13.329" v="1097" actId="47"/>
        <pc:sldMkLst>
          <pc:docMk/>
          <pc:sldMk cId="1370049529" sldId="841"/>
        </pc:sldMkLst>
      </pc:sldChg>
      <pc:sldChg chg="del">
        <pc:chgData name="Bart van Dalen" userId="7ec988af-79de-4002-93a7-a02af2d0db55" providerId="ADAL" clId="{75E9F854-3760-47E3-9BFC-26F1EBE3DFAB}" dt="2025-10-17T08:27:20.554" v="1099" actId="47"/>
        <pc:sldMkLst>
          <pc:docMk/>
          <pc:sldMk cId="599614471" sldId="843"/>
        </pc:sldMkLst>
      </pc:sldChg>
      <pc:sldChg chg="del">
        <pc:chgData name="Bart van Dalen" userId="7ec988af-79de-4002-93a7-a02af2d0db55" providerId="ADAL" clId="{75E9F854-3760-47E3-9BFC-26F1EBE3DFAB}" dt="2025-10-17T08:27:18.292" v="1098" actId="47"/>
        <pc:sldMkLst>
          <pc:docMk/>
          <pc:sldMk cId="2619181646" sldId="845"/>
        </pc:sldMkLst>
      </pc:sldChg>
      <pc:sldChg chg="del">
        <pc:chgData name="Bart van Dalen" userId="7ec988af-79de-4002-93a7-a02af2d0db55" providerId="ADAL" clId="{75E9F854-3760-47E3-9BFC-26F1EBE3DFAB}" dt="2025-10-17T08:27:22.055" v="1100" actId="47"/>
        <pc:sldMkLst>
          <pc:docMk/>
          <pc:sldMk cId="1600641200" sldId="846"/>
        </pc:sldMkLst>
      </pc:sldChg>
      <pc:sldChg chg="del">
        <pc:chgData name="Bart van Dalen" userId="7ec988af-79de-4002-93a7-a02af2d0db55" providerId="ADAL" clId="{75E9F854-3760-47E3-9BFC-26F1EBE3DFAB}" dt="2025-10-17T08:27:22.152" v="1101" actId="47"/>
        <pc:sldMkLst>
          <pc:docMk/>
          <pc:sldMk cId="3113911528" sldId="847"/>
        </pc:sldMkLst>
      </pc:sldChg>
      <pc:sldChg chg="modSp mod">
        <pc:chgData name="Bart van Dalen" userId="7ec988af-79de-4002-93a7-a02af2d0db55" providerId="ADAL" clId="{75E9F854-3760-47E3-9BFC-26F1EBE3DFAB}" dt="2025-10-17T09:45:47.096" v="3050" actId="20577"/>
        <pc:sldMkLst>
          <pc:docMk/>
          <pc:sldMk cId="3675431051" sldId="848"/>
        </pc:sldMkLst>
        <pc:spChg chg="mod">
          <ac:chgData name="Bart van Dalen" userId="7ec988af-79de-4002-93a7-a02af2d0db55" providerId="ADAL" clId="{75E9F854-3760-47E3-9BFC-26F1EBE3DFAB}" dt="2025-10-17T08:18:15.958" v="284" actId="20577"/>
          <ac:spMkLst>
            <pc:docMk/>
            <pc:sldMk cId="3675431051" sldId="848"/>
            <ac:spMk id="2" creationId="{57081844-1B82-026B-BC6E-AFE7E9684E41}"/>
          </ac:spMkLst>
        </pc:spChg>
        <pc:spChg chg="mod">
          <ac:chgData name="Bart van Dalen" userId="7ec988af-79de-4002-93a7-a02af2d0db55" providerId="ADAL" clId="{75E9F854-3760-47E3-9BFC-26F1EBE3DFAB}" dt="2025-10-17T09:45:47.096" v="3050" actId="20577"/>
          <ac:spMkLst>
            <pc:docMk/>
            <pc:sldMk cId="3675431051" sldId="848"/>
            <ac:spMk id="3" creationId="{83E95D8F-F68E-3B63-D56D-3208C0855324}"/>
          </ac:spMkLst>
        </pc:spChg>
      </pc:sldChg>
      <pc:sldChg chg="addSp modSp mod">
        <pc:chgData name="Bart van Dalen" userId="7ec988af-79de-4002-93a7-a02af2d0db55" providerId="ADAL" clId="{75E9F854-3760-47E3-9BFC-26F1EBE3DFAB}" dt="2025-10-17T10:03:01.571" v="3116" actId="732"/>
        <pc:sldMkLst>
          <pc:docMk/>
          <pc:sldMk cId="680058858" sldId="849"/>
        </pc:sldMkLst>
        <pc:spChg chg="mod">
          <ac:chgData name="Bart van Dalen" userId="7ec988af-79de-4002-93a7-a02af2d0db55" providerId="ADAL" clId="{75E9F854-3760-47E3-9BFC-26F1EBE3DFAB}" dt="2025-10-17T09:44:21.965" v="2973" actId="20577"/>
          <ac:spMkLst>
            <pc:docMk/>
            <pc:sldMk cId="680058858" sldId="849"/>
            <ac:spMk id="3" creationId="{01C46657-DD6C-0981-88CF-81315E118151}"/>
          </ac:spMkLst>
        </pc:spChg>
        <pc:spChg chg="mod">
          <ac:chgData name="Bart van Dalen" userId="7ec988af-79de-4002-93a7-a02af2d0db55" providerId="ADAL" clId="{75E9F854-3760-47E3-9BFC-26F1EBE3DFAB}" dt="2025-10-17T10:02:16.315" v="3112" actId="1076"/>
          <ac:spMkLst>
            <pc:docMk/>
            <pc:sldMk cId="680058858" sldId="849"/>
            <ac:spMk id="6" creationId="{B8B659D2-9517-8AD7-3D3E-281DCD899680}"/>
          </ac:spMkLst>
        </pc:spChg>
      </pc:sldChg>
      <pc:sldChg chg="del">
        <pc:chgData name="Bart van Dalen" userId="7ec988af-79de-4002-93a7-a02af2d0db55" providerId="ADAL" clId="{75E9F854-3760-47E3-9BFC-26F1EBE3DFAB}" dt="2025-10-17T08:16:56.041" v="78" actId="47"/>
        <pc:sldMkLst>
          <pc:docMk/>
          <pc:sldMk cId="742942541" sldId="850"/>
        </pc:sldMkLst>
      </pc:sldChg>
      <pc:sldChg chg="modSp add mod">
        <pc:chgData name="Bart van Dalen" userId="7ec988af-79de-4002-93a7-a02af2d0db55" providerId="ADAL" clId="{75E9F854-3760-47E3-9BFC-26F1EBE3DFAB}" dt="2025-10-17T08:22:42.793" v="734" actId="20577"/>
        <pc:sldMkLst>
          <pc:docMk/>
          <pc:sldMk cId="1668375922" sldId="850"/>
        </pc:sldMkLst>
        <pc:spChg chg="mod">
          <ac:chgData name="Bart van Dalen" userId="7ec988af-79de-4002-93a7-a02af2d0db55" providerId="ADAL" clId="{75E9F854-3760-47E3-9BFC-26F1EBE3DFAB}" dt="2025-10-17T08:21:16.972" v="512" actId="20577"/>
          <ac:spMkLst>
            <pc:docMk/>
            <pc:sldMk cId="1668375922" sldId="850"/>
            <ac:spMk id="2" creationId="{0E9C580E-B4E4-19CA-C1C7-B51EECE3F143}"/>
          </ac:spMkLst>
        </pc:spChg>
        <pc:spChg chg="mod">
          <ac:chgData name="Bart van Dalen" userId="7ec988af-79de-4002-93a7-a02af2d0db55" providerId="ADAL" clId="{75E9F854-3760-47E3-9BFC-26F1EBE3DFAB}" dt="2025-10-17T08:22:42.793" v="734" actId="20577"/>
          <ac:spMkLst>
            <pc:docMk/>
            <pc:sldMk cId="1668375922" sldId="850"/>
            <ac:spMk id="3" creationId="{04C3170D-48A7-7060-327D-696A16704ED8}"/>
          </ac:spMkLst>
        </pc:spChg>
      </pc:sldChg>
      <pc:sldChg chg="modSp add mod">
        <pc:chgData name="Bart van Dalen" userId="7ec988af-79de-4002-93a7-a02af2d0db55" providerId="ADAL" clId="{75E9F854-3760-47E3-9BFC-26F1EBE3DFAB}" dt="2025-10-17T09:46:43.349" v="3094" actId="20577"/>
        <pc:sldMkLst>
          <pc:docMk/>
          <pc:sldMk cId="1116998610" sldId="851"/>
        </pc:sldMkLst>
        <pc:spChg chg="mod">
          <ac:chgData name="Bart van Dalen" userId="7ec988af-79de-4002-93a7-a02af2d0db55" providerId="ADAL" clId="{75E9F854-3760-47E3-9BFC-26F1EBE3DFAB}" dt="2025-10-17T08:47:10.284" v="1877" actId="20577"/>
          <ac:spMkLst>
            <pc:docMk/>
            <pc:sldMk cId="1116998610" sldId="851"/>
            <ac:spMk id="2" creationId="{0F6CFC29-429D-E107-6A7F-8B6F762D22FA}"/>
          </ac:spMkLst>
        </pc:spChg>
        <pc:spChg chg="mod">
          <ac:chgData name="Bart van Dalen" userId="7ec988af-79de-4002-93a7-a02af2d0db55" providerId="ADAL" clId="{75E9F854-3760-47E3-9BFC-26F1EBE3DFAB}" dt="2025-10-17T09:46:43.349" v="3094" actId="20577"/>
          <ac:spMkLst>
            <pc:docMk/>
            <pc:sldMk cId="1116998610" sldId="851"/>
            <ac:spMk id="3" creationId="{C55470E2-E67C-1383-99A5-252BF0BF9BDB}"/>
          </ac:spMkLst>
        </pc:spChg>
      </pc:sldChg>
      <pc:sldChg chg="modSp add mod ord">
        <pc:chgData name="Bart van Dalen" userId="7ec988af-79de-4002-93a7-a02af2d0db55" providerId="ADAL" clId="{75E9F854-3760-47E3-9BFC-26F1EBE3DFAB}" dt="2025-10-17T08:55:11.014" v="2256" actId="5793"/>
        <pc:sldMkLst>
          <pc:docMk/>
          <pc:sldMk cId="2050012923" sldId="852"/>
        </pc:sldMkLst>
        <pc:spChg chg="mod">
          <ac:chgData name="Bart van Dalen" userId="7ec988af-79de-4002-93a7-a02af2d0db55" providerId="ADAL" clId="{75E9F854-3760-47E3-9BFC-26F1EBE3DFAB}" dt="2025-10-17T08:28:47.720" v="1129" actId="20577"/>
          <ac:spMkLst>
            <pc:docMk/>
            <pc:sldMk cId="2050012923" sldId="852"/>
            <ac:spMk id="2" creationId="{41D01B8E-ED3C-4EE3-7EFC-2EEF257C4633}"/>
          </ac:spMkLst>
        </pc:spChg>
        <pc:spChg chg="mod">
          <ac:chgData name="Bart van Dalen" userId="7ec988af-79de-4002-93a7-a02af2d0db55" providerId="ADAL" clId="{75E9F854-3760-47E3-9BFC-26F1EBE3DFAB}" dt="2025-10-17T08:55:11.014" v="2256" actId="5793"/>
          <ac:spMkLst>
            <pc:docMk/>
            <pc:sldMk cId="2050012923" sldId="852"/>
            <ac:spMk id="3" creationId="{2A32D42B-1F84-800F-A0C1-79D62D3207F1}"/>
          </ac:spMkLst>
        </pc:spChg>
      </pc:sldChg>
      <pc:sldChg chg="add del setBg">
        <pc:chgData name="Bart van Dalen" userId="7ec988af-79de-4002-93a7-a02af2d0db55" providerId="ADAL" clId="{75E9F854-3760-47E3-9BFC-26F1EBE3DFAB}" dt="2025-10-17T08:28:32.790" v="1103"/>
        <pc:sldMkLst>
          <pc:docMk/>
          <pc:sldMk cId="2565158701" sldId="852"/>
        </pc:sldMkLst>
      </pc:sldChg>
      <pc:sldChg chg="modSp add mod modAnim">
        <pc:chgData name="Bart van Dalen" userId="7ec988af-79de-4002-93a7-a02af2d0db55" providerId="ADAL" clId="{75E9F854-3760-47E3-9BFC-26F1EBE3DFAB}" dt="2025-10-17T09:48:44.907" v="3095" actId="255"/>
        <pc:sldMkLst>
          <pc:docMk/>
          <pc:sldMk cId="3101835418" sldId="853"/>
        </pc:sldMkLst>
        <pc:spChg chg="mod">
          <ac:chgData name="Bart van Dalen" userId="7ec988af-79de-4002-93a7-a02af2d0db55" providerId="ADAL" clId="{75E9F854-3760-47E3-9BFC-26F1EBE3DFAB}" dt="2025-10-17T08:31:07.542" v="1320" actId="20577"/>
          <ac:spMkLst>
            <pc:docMk/>
            <pc:sldMk cId="3101835418" sldId="853"/>
            <ac:spMk id="2" creationId="{2FC7FEDE-4AB0-F79F-5981-5CDF79CC4BF7}"/>
          </ac:spMkLst>
        </pc:spChg>
        <pc:spChg chg="mod">
          <ac:chgData name="Bart van Dalen" userId="7ec988af-79de-4002-93a7-a02af2d0db55" providerId="ADAL" clId="{75E9F854-3760-47E3-9BFC-26F1EBE3DFAB}" dt="2025-10-17T09:48:44.907" v="3095" actId="255"/>
          <ac:spMkLst>
            <pc:docMk/>
            <pc:sldMk cId="3101835418" sldId="853"/>
            <ac:spMk id="3" creationId="{8BB42422-3958-00F3-91CB-DCDD79EA1316}"/>
          </ac:spMkLst>
        </pc:spChg>
      </pc:sldChg>
      <pc:sldChg chg="addSp delSp modSp add mod ord">
        <pc:chgData name="Bart van Dalen" userId="7ec988af-79de-4002-93a7-a02af2d0db55" providerId="ADAL" clId="{75E9F854-3760-47E3-9BFC-26F1EBE3DFAB}" dt="2025-10-17T08:56:14.049" v="2257" actId="1076"/>
        <pc:sldMkLst>
          <pc:docMk/>
          <pc:sldMk cId="3435299067" sldId="854"/>
        </pc:sldMkLst>
        <pc:spChg chg="mod">
          <ac:chgData name="Bart van Dalen" userId="7ec988af-79de-4002-93a7-a02af2d0db55" providerId="ADAL" clId="{75E9F854-3760-47E3-9BFC-26F1EBE3DFAB}" dt="2025-10-17T08:36:35.192" v="1761" actId="20577"/>
          <ac:spMkLst>
            <pc:docMk/>
            <pc:sldMk cId="3435299067" sldId="854"/>
            <ac:spMk id="2" creationId="{EAA7B64E-972A-B8E5-3865-6537ED316287}"/>
          </ac:spMkLst>
        </pc:spChg>
        <pc:spChg chg="add mod">
          <ac:chgData name="Bart van Dalen" userId="7ec988af-79de-4002-93a7-a02af2d0db55" providerId="ADAL" clId="{75E9F854-3760-47E3-9BFC-26F1EBE3DFAB}" dt="2025-10-17T08:36:42.564" v="1762" actId="478"/>
          <ac:spMkLst>
            <pc:docMk/>
            <pc:sldMk cId="3435299067" sldId="854"/>
            <ac:spMk id="6" creationId="{EB1F74EF-70D4-DF78-88F2-FAE4B5DA2375}"/>
          </ac:spMkLst>
        </pc:spChg>
        <pc:graphicFrameChg chg="add mod modGraphic">
          <ac:chgData name="Bart van Dalen" userId="7ec988af-79de-4002-93a7-a02af2d0db55" providerId="ADAL" clId="{75E9F854-3760-47E3-9BFC-26F1EBE3DFAB}" dt="2025-10-17T08:56:14.049" v="2257" actId="1076"/>
          <ac:graphicFrameMkLst>
            <pc:docMk/>
            <pc:sldMk cId="3435299067" sldId="854"/>
            <ac:graphicFrameMk id="7" creationId="{C2CAEBA2-6BF6-3F2C-6CF6-E5F362706638}"/>
          </ac:graphicFrameMkLst>
        </pc:graphicFrameChg>
      </pc:sldChg>
      <pc:sldChg chg="add ord">
        <pc:chgData name="Bart van Dalen" userId="7ec988af-79de-4002-93a7-a02af2d0db55" providerId="ADAL" clId="{75E9F854-3760-47E3-9BFC-26F1EBE3DFAB}" dt="2025-10-17T08:44:47.431" v="1790"/>
        <pc:sldMkLst>
          <pc:docMk/>
          <pc:sldMk cId="3177739313" sldId="855"/>
        </pc:sldMkLst>
      </pc:sldChg>
      <pc:sldChg chg="addSp delSp modSp add mod ord">
        <pc:chgData name="Bart van Dalen" userId="7ec988af-79de-4002-93a7-a02af2d0db55" providerId="ADAL" clId="{75E9F854-3760-47E3-9BFC-26F1EBE3DFAB}" dt="2025-10-17T09:00:44.503" v="2316" actId="1076"/>
        <pc:sldMkLst>
          <pc:docMk/>
          <pc:sldMk cId="1239545226" sldId="856"/>
        </pc:sldMkLst>
        <pc:spChg chg="mod">
          <ac:chgData name="Bart van Dalen" userId="7ec988af-79de-4002-93a7-a02af2d0db55" providerId="ADAL" clId="{75E9F854-3760-47E3-9BFC-26F1EBE3DFAB}" dt="2025-10-17T08:57:59.538" v="2303" actId="20577"/>
          <ac:spMkLst>
            <pc:docMk/>
            <pc:sldMk cId="1239545226" sldId="856"/>
            <ac:spMk id="2" creationId="{D0A3D187-657A-B1DE-9F7F-2B06CB2CBF9A}"/>
          </ac:spMkLst>
        </pc:spChg>
        <pc:graphicFrameChg chg="add mod modGraphic">
          <ac:chgData name="Bart van Dalen" userId="7ec988af-79de-4002-93a7-a02af2d0db55" providerId="ADAL" clId="{75E9F854-3760-47E3-9BFC-26F1EBE3DFAB}" dt="2025-10-17T09:00:44.503" v="2316" actId="1076"/>
          <ac:graphicFrameMkLst>
            <pc:docMk/>
            <pc:sldMk cId="1239545226" sldId="856"/>
            <ac:graphicFrameMk id="12" creationId="{07E435BD-C403-5510-71CB-9122CA243F04}"/>
          </ac:graphicFrameMkLst>
        </pc:graphicFrameChg>
      </pc:sldChg>
      <pc:sldChg chg="modSp add mod ord">
        <pc:chgData name="Bart van Dalen" userId="7ec988af-79de-4002-93a7-a02af2d0db55" providerId="ADAL" clId="{75E9F854-3760-47E3-9BFC-26F1EBE3DFAB}" dt="2025-10-17T09:51:09.131" v="3105" actId="255"/>
        <pc:sldMkLst>
          <pc:docMk/>
          <pc:sldMk cId="574106502" sldId="857"/>
        </pc:sldMkLst>
        <pc:spChg chg="mod">
          <ac:chgData name="Bart van Dalen" userId="7ec988af-79de-4002-93a7-a02af2d0db55" providerId="ADAL" clId="{75E9F854-3760-47E3-9BFC-26F1EBE3DFAB}" dt="2025-10-17T09:51:09.131" v="3105" actId="255"/>
          <ac:spMkLst>
            <pc:docMk/>
            <pc:sldMk cId="574106502" sldId="857"/>
            <ac:spMk id="2" creationId="{2F7D8981-F361-FA0B-4DA6-D05F5036D80A}"/>
          </ac:spMkLst>
        </pc:spChg>
        <pc:spChg chg="mod">
          <ac:chgData name="Bart van Dalen" userId="7ec988af-79de-4002-93a7-a02af2d0db55" providerId="ADAL" clId="{75E9F854-3760-47E3-9BFC-26F1EBE3DFAB}" dt="2025-10-17T09:49:48.318" v="3101" actId="20577"/>
          <ac:spMkLst>
            <pc:docMk/>
            <pc:sldMk cId="574106502" sldId="857"/>
            <ac:spMk id="3" creationId="{166D3DC4-62AE-C365-7BFD-1F52EF60D8E7}"/>
          </ac:spMkLst>
        </pc:spChg>
      </pc:sldChg>
      <pc:sldChg chg="modSp add mod">
        <pc:chgData name="Bart van Dalen" userId="7ec988af-79de-4002-93a7-a02af2d0db55" providerId="ADAL" clId="{75E9F854-3760-47E3-9BFC-26F1EBE3DFAB}" dt="2025-10-17T09:50:17.291" v="3103" actId="115"/>
        <pc:sldMkLst>
          <pc:docMk/>
          <pc:sldMk cId="2722032226" sldId="858"/>
        </pc:sldMkLst>
        <pc:spChg chg="mod">
          <ac:chgData name="Bart van Dalen" userId="7ec988af-79de-4002-93a7-a02af2d0db55" providerId="ADAL" clId="{75E9F854-3760-47E3-9BFC-26F1EBE3DFAB}" dt="2025-10-17T09:50:17.291" v="3103" actId="115"/>
          <ac:spMkLst>
            <pc:docMk/>
            <pc:sldMk cId="2722032226" sldId="858"/>
            <ac:spMk id="2" creationId="{506199C2-93B7-7530-6213-EFD541C2DAF4}"/>
          </ac:spMkLst>
        </pc:spChg>
        <pc:spChg chg="mod">
          <ac:chgData name="Bart van Dalen" userId="7ec988af-79de-4002-93a7-a02af2d0db55" providerId="ADAL" clId="{75E9F854-3760-47E3-9BFC-26F1EBE3DFAB}" dt="2025-10-17T09:29:13.075" v="2672" actId="27636"/>
          <ac:spMkLst>
            <pc:docMk/>
            <pc:sldMk cId="2722032226" sldId="858"/>
            <ac:spMk id="3" creationId="{450E2332-46D4-963D-4FAB-166358051009}"/>
          </ac:spMkLst>
        </pc:spChg>
      </pc:sldChg>
      <pc:sldChg chg="modSp add mod">
        <pc:chgData name="Bart van Dalen" userId="7ec988af-79de-4002-93a7-a02af2d0db55" providerId="ADAL" clId="{75E9F854-3760-47E3-9BFC-26F1EBE3DFAB}" dt="2025-10-17T09:51:02.492" v="3104" actId="255"/>
        <pc:sldMkLst>
          <pc:docMk/>
          <pc:sldMk cId="416813951" sldId="859"/>
        </pc:sldMkLst>
        <pc:spChg chg="mod">
          <ac:chgData name="Bart van Dalen" userId="7ec988af-79de-4002-93a7-a02af2d0db55" providerId="ADAL" clId="{75E9F854-3760-47E3-9BFC-26F1EBE3DFAB}" dt="2025-10-17T09:51:02.492" v="3104" actId="255"/>
          <ac:spMkLst>
            <pc:docMk/>
            <pc:sldMk cId="416813951" sldId="859"/>
            <ac:spMk id="2" creationId="{99062077-E6F9-F283-A2AC-60A313815874}"/>
          </ac:spMkLst>
        </pc:spChg>
        <pc:spChg chg="mod">
          <ac:chgData name="Bart van Dalen" userId="7ec988af-79de-4002-93a7-a02af2d0db55" providerId="ADAL" clId="{75E9F854-3760-47E3-9BFC-26F1EBE3DFAB}" dt="2025-10-17T09:12:44.115" v="2436" actId="12"/>
          <ac:spMkLst>
            <pc:docMk/>
            <pc:sldMk cId="416813951" sldId="859"/>
            <ac:spMk id="3" creationId="{B8C8EC2B-8D10-F921-EBE6-F124E06802AE}"/>
          </ac:spMkLst>
        </pc:spChg>
      </pc:sldChg>
      <pc:sldChg chg="addSp delSp modSp add mod">
        <pc:chgData name="Bart van Dalen" userId="7ec988af-79de-4002-93a7-a02af2d0db55" providerId="ADAL" clId="{75E9F854-3760-47E3-9BFC-26F1EBE3DFAB}" dt="2025-10-17T09:15:18.564" v="2451" actId="14100"/>
        <pc:sldMkLst>
          <pc:docMk/>
          <pc:sldMk cId="2759841361" sldId="860"/>
        </pc:sldMkLst>
        <pc:graphicFrameChg chg="add mod modGraphic">
          <ac:chgData name="Bart van Dalen" userId="7ec988af-79de-4002-93a7-a02af2d0db55" providerId="ADAL" clId="{75E9F854-3760-47E3-9BFC-26F1EBE3DFAB}" dt="2025-10-17T09:15:18.564" v="2451" actId="14100"/>
          <ac:graphicFrameMkLst>
            <pc:docMk/>
            <pc:sldMk cId="2759841361" sldId="860"/>
            <ac:graphicFrameMk id="4" creationId="{F4E4BDF7-71C4-22A1-4739-40D17753D7E3}"/>
          </ac:graphicFrameMkLst>
        </pc:graphicFrameChg>
      </pc:sldChg>
      <pc:sldChg chg="addSp modSp add mod ord modAnim">
        <pc:chgData name="Bart van Dalen" userId="7ec988af-79de-4002-93a7-a02af2d0db55" providerId="ADAL" clId="{75E9F854-3760-47E3-9BFC-26F1EBE3DFAB}" dt="2025-10-17T09:23:16.700" v="2530"/>
        <pc:sldMkLst>
          <pc:docMk/>
          <pc:sldMk cId="2642677468" sldId="861"/>
        </pc:sldMkLst>
        <pc:spChg chg="mod">
          <ac:chgData name="Bart van Dalen" userId="7ec988af-79de-4002-93a7-a02af2d0db55" providerId="ADAL" clId="{75E9F854-3760-47E3-9BFC-26F1EBE3DFAB}" dt="2025-10-17T09:17:54.314" v="2501" actId="20577"/>
          <ac:spMkLst>
            <pc:docMk/>
            <pc:sldMk cId="2642677468" sldId="861"/>
            <ac:spMk id="2" creationId="{B1F957FB-8630-1EC4-19E5-5EF65F82B2FC}"/>
          </ac:spMkLst>
        </pc:spChg>
        <pc:spChg chg="mod">
          <ac:chgData name="Bart van Dalen" userId="7ec988af-79de-4002-93a7-a02af2d0db55" providerId="ADAL" clId="{75E9F854-3760-47E3-9BFC-26F1EBE3DFAB}" dt="2025-10-17T09:20:18.586" v="2525" actId="20577"/>
          <ac:spMkLst>
            <pc:docMk/>
            <pc:sldMk cId="2642677468" sldId="861"/>
            <ac:spMk id="3" creationId="{D034DBB1-9869-7E2E-FBE6-9D4CAD945665}"/>
          </ac:spMkLst>
        </pc:spChg>
        <pc:picChg chg="add mod">
          <ac:chgData name="Bart van Dalen" userId="7ec988af-79de-4002-93a7-a02af2d0db55" providerId="ADAL" clId="{75E9F854-3760-47E3-9BFC-26F1EBE3DFAB}" dt="2025-10-17T09:23:09.162" v="2529" actId="1076"/>
          <ac:picMkLst>
            <pc:docMk/>
            <pc:sldMk cId="2642677468" sldId="861"/>
            <ac:picMk id="4098" creationId="{FC719ABB-1128-EBC7-2A6D-167434DB3696}"/>
          </ac:picMkLst>
        </pc:picChg>
      </pc:sldChg>
      <pc:sldChg chg="addSp delSp modSp add mod ord">
        <pc:chgData name="Bart van Dalen" userId="7ec988af-79de-4002-93a7-a02af2d0db55" providerId="ADAL" clId="{75E9F854-3760-47E3-9BFC-26F1EBE3DFAB}" dt="2025-10-17T09:25:44.736" v="2565" actId="478"/>
        <pc:sldMkLst>
          <pc:docMk/>
          <pc:sldMk cId="1414566195" sldId="862"/>
        </pc:sldMkLst>
        <pc:spChg chg="mod">
          <ac:chgData name="Bart van Dalen" userId="7ec988af-79de-4002-93a7-a02af2d0db55" providerId="ADAL" clId="{75E9F854-3760-47E3-9BFC-26F1EBE3DFAB}" dt="2025-10-17T09:24:37.208" v="2555" actId="20577"/>
          <ac:spMkLst>
            <pc:docMk/>
            <pc:sldMk cId="1414566195" sldId="862"/>
            <ac:spMk id="2" creationId="{2B7340C2-7AFE-2211-1503-5D3D11E44C3A}"/>
          </ac:spMkLst>
        </pc:spChg>
        <pc:graphicFrameChg chg="add mod modGraphic">
          <ac:chgData name="Bart van Dalen" userId="7ec988af-79de-4002-93a7-a02af2d0db55" providerId="ADAL" clId="{75E9F854-3760-47E3-9BFC-26F1EBE3DFAB}" dt="2025-10-17T09:25:30.027" v="2564" actId="14734"/>
          <ac:graphicFrameMkLst>
            <pc:docMk/>
            <pc:sldMk cId="1414566195" sldId="862"/>
            <ac:graphicFrameMk id="4" creationId="{D3747FA9-54F5-2756-E9E6-D1C13B16BA00}"/>
          </ac:graphicFrameMkLst>
        </pc:graphicFrameChg>
      </pc:sldChg>
      <pc:sldChg chg="add del">
        <pc:chgData name="Bart van Dalen" userId="7ec988af-79de-4002-93a7-a02af2d0db55" providerId="ADAL" clId="{75E9F854-3760-47E3-9BFC-26F1EBE3DFAB}" dt="2025-10-17T09:23:02.106" v="2527" actId="47"/>
        <pc:sldMkLst>
          <pc:docMk/>
          <pc:sldMk cId="4078892145" sldId="862"/>
        </pc:sldMkLst>
      </pc:sldChg>
      <pc:sldChg chg="modSp add mod ord">
        <pc:chgData name="Bart van Dalen" userId="7ec988af-79de-4002-93a7-a02af2d0db55" providerId="ADAL" clId="{75E9F854-3760-47E3-9BFC-26F1EBE3DFAB}" dt="2025-10-17T09:34:15.376" v="2881" actId="20577"/>
        <pc:sldMkLst>
          <pc:docMk/>
          <pc:sldMk cId="2439204514" sldId="863"/>
        </pc:sldMkLst>
        <pc:spChg chg="mod">
          <ac:chgData name="Bart van Dalen" userId="7ec988af-79de-4002-93a7-a02af2d0db55" providerId="ADAL" clId="{75E9F854-3760-47E3-9BFC-26F1EBE3DFAB}" dt="2025-10-17T09:30:18.892" v="2681" actId="27636"/>
          <ac:spMkLst>
            <pc:docMk/>
            <pc:sldMk cId="2439204514" sldId="863"/>
            <ac:spMk id="2" creationId="{C2E0F877-B7DB-B3FD-F502-9FC914CAF6C0}"/>
          </ac:spMkLst>
        </pc:spChg>
        <pc:spChg chg="mod">
          <ac:chgData name="Bart van Dalen" userId="7ec988af-79de-4002-93a7-a02af2d0db55" providerId="ADAL" clId="{75E9F854-3760-47E3-9BFC-26F1EBE3DFAB}" dt="2025-10-17T09:34:15.376" v="2881" actId="20577"/>
          <ac:spMkLst>
            <pc:docMk/>
            <pc:sldMk cId="2439204514" sldId="863"/>
            <ac:spMk id="3" creationId="{ABEDDBDB-BEFF-74C0-41AF-8B13F7130176}"/>
          </ac:spMkLst>
        </pc:spChg>
      </pc:sldChg>
      <pc:sldChg chg="addSp delSp modSp add mod ord">
        <pc:chgData name="Bart van Dalen" userId="7ec988af-79de-4002-93a7-a02af2d0db55" providerId="ADAL" clId="{75E9F854-3760-47E3-9BFC-26F1EBE3DFAB}" dt="2025-10-17T09:43:08.735" v="2915"/>
        <pc:sldMkLst>
          <pc:docMk/>
          <pc:sldMk cId="373505806" sldId="864"/>
        </pc:sldMkLst>
        <pc:graphicFrameChg chg="add mod modGraphic">
          <ac:chgData name="Bart van Dalen" userId="7ec988af-79de-4002-93a7-a02af2d0db55" providerId="ADAL" clId="{75E9F854-3760-47E3-9BFC-26F1EBE3DFAB}" dt="2025-10-17T09:43:08.735" v="2915"/>
          <ac:graphicFrameMkLst>
            <pc:docMk/>
            <pc:sldMk cId="373505806" sldId="864"/>
            <ac:graphicFrameMk id="4" creationId="{2D2AE0D6-D985-B30B-B825-86566C359D89}"/>
          </ac:graphicFrameMkLst>
        </pc:graphicFrameChg>
      </pc:sldChg>
      <pc:sldChg chg="add del ord">
        <pc:chgData name="Bart van Dalen" userId="7ec988af-79de-4002-93a7-a02af2d0db55" providerId="ADAL" clId="{75E9F854-3760-47E3-9BFC-26F1EBE3DFAB}" dt="2025-10-17T09:43:18.580" v="2918" actId="47"/>
        <pc:sldMkLst>
          <pc:docMk/>
          <pc:sldMk cId="1196460314" sldId="8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18153E2-5A23-9C4B-ABFD-85C34EE68D2E}" type="datetime1">
              <a:rPr lang="nl-NL"/>
              <a:pPr>
                <a:defRPr/>
              </a:pPr>
              <a:t>15-12-2025</a:t>
            </a:fld>
            <a:endParaRPr lang="nl-NL"/>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95A4000-AB18-BA45-8B08-03F3A0050F12}" type="slidenum">
              <a:rPr lang="nl-NL"/>
              <a:pPr>
                <a:defRPr/>
              </a:pPr>
              <a:t>‹nr.›</a:t>
            </a:fld>
            <a:endParaRPr lang="nl-NL"/>
          </a:p>
        </p:txBody>
      </p:sp>
    </p:spTree>
    <p:extLst>
      <p:ext uri="{BB962C8B-B14F-4D97-AF65-F5344CB8AC3E}">
        <p14:creationId xmlns:p14="http://schemas.microsoft.com/office/powerpoint/2010/main" val="1890800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78DF84-B348-DA4D-9998-A76BB457FE31}" type="datetime1">
              <a:rPr lang="nl-NL"/>
              <a:pPr>
                <a:defRPr/>
              </a:pPr>
              <a:t>15-12-2025</a:t>
            </a:fld>
            <a:endParaRPr lang="nl-NL"/>
          </a:p>
        </p:txBody>
      </p:sp>
      <p:sp>
        <p:nvSpPr>
          <p:cNvPr id="4" name="Tijdelijke aanduiding voor dia-afbeelding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F9849F0-B82A-A442-AB4B-EDB93AD1F2DC}" type="slidenum">
              <a:rPr lang="nl-NL"/>
              <a:pPr>
                <a:defRPr/>
              </a:pPr>
              <a:t>‹nr.›</a:t>
            </a:fld>
            <a:endParaRPr lang="nl-NL"/>
          </a:p>
        </p:txBody>
      </p:sp>
    </p:spTree>
    <p:extLst>
      <p:ext uri="{BB962C8B-B14F-4D97-AF65-F5344CB8AC3E}">
        <p14:creationId xmlns:p14="http://schemas.microsoft.com/office/powerpoint/2010/main" val="240902687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kskrant.nl/columns-opinie/opinie-in-burgerschapsonderwijs-is-neutraliteit-een-illusie~b86af5e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1</a:t>
            </a:fld>
            <a:endParaRPr lang="nl-NL"/>
          </a:p>
        </p:txBody>
      </p:sp>
    </p:spTree>
    <p:extLst>
      <p:ext uri="{BB962C8B-B14F-4D97-AF65-F5344CB8AC3E}">
        <p14:creationId xmlns:p14="http://schemas.microsoft.com/office/powerpoint/2010/main" val="65711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7AF90-E2AF-890D-A355-285AFCDA8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73BC0-E74C-F016-A5BB-6AA9F51F0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18C13-A936-63A4-C3D1-FED6B2D2B778}"/>
              </a:ext>
            </a:extLst>
          </p:cNvPr>
          <p:cNvSpPr>
            <a:spLocks noGrp="1"/>
          </p:cNvSpPr>
          <p:nvPr>
            <p:ph type="body" idx="1"/>
          </p:nvPr>
        </p:nvSpPr>
        <p:spPr/>
        <p:txBody>
          <a:bodyPr/>
          <a:lstStyle/>
          <a:p>
            <a:r>
              <a:rPr lang="nl-NL" dirty="0"/>
              <a:t>Kies een werkvorm: </a:t>
            </a:r>
          </a:p>
          <a:p>
            <a:endParaRPr lang="nl-NL" dirty="0"/>
          </a:p>
          <a:p>
            <a:r>
              <a:rPr lang="nl-NL" dirty="0"/>
              <a:t>Laat studenten dit opschrijven // hand opsteken // positie innemen in lokaal. </a:t>
            </a:r>
          </a:p>
        </p:txBody>
      </p:sp>
      <p:sp>
        <p:nvSpPr>
          <p:cNvPr id="4" name="Slide Number Placeholder 3">
            <a:extLst>
              <a:ext uri="{FF2B5EF4-FFF2-40B4-BE49-F238E27FC236}">
                <a16:creationId xmlns:a16="http://schemas.microsoft.com/office/drawing/2014/main" id="{C89F2FE5-C42E-B4B6-5F36-260437F00EBB}"/>
              </a:ext>
            </a:extLst>
          </p:cNvPr>
          <p:cNvSpPr>
            <a:spLocks noGrp="1"/>
          </p:cNvSpPr>
          <p:nvPr>
            <p:ph type="sldNum" sz="quarter" idx="5"/>
          </p:nvPr>
        </p:nvSpPr>
        <p:spPr/>
        <p:txBody>
          <a:bodyPr/>
          <a:lstStyle/>
          <a:p>
            <a:pPr>
              <a:defRPr/>
            </a:pPr>
            <a:fld id="{BF9849F0-B82A-A442-AB4B-EDB93AD1F2DC}" type="slidenum">
              <a:rPr lang="nl-NL" smtClean="0"/>
              <a:pPr>
                <a:defRPr/>
              </a:pPr>
              <a:t>10</a:t>
            </a:fld>
            <a:endParaRPr lang="nl-NL"/>
          </a:p>
        </p:txBody>
      </p:sp>
    </p:spTree>
    <p:extLst>
      <p:ext uri="{BB962C8B-B14F-4D97-AF65-F5344CB8AC3E}">
        <p14:creationId xmlns:p14="http://schemas.microsoft.com/office/powerpoint/2010/main" val="8060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EC90-37B4-A0B3-34CD-7D3839B46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5A77CF-CC89-FE5C-7E9D-64C40FE81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10138-07E1-85D3-D597-462B8DD90D1A}"/>
              </a:ext>
            </a:extLst>
          </p:cNvPr>
          <p:cNvSpPr>
            <a:spLocks noGrp="1"/>
          </p:cNvSpPr>
          <p:nvPr>
            <p:ph type="body" idx="1"/>
          </p:nvPr>
        </p:nvSpPr>
        <p:spPr/>
        <p:txBody>
          <a:bodyPr/>
          <a:lstStyle/>
          <a:p>
            <a:r>
              <a:rPr lang="nl-NL" dirty="0"/>
              <a:t>Kies een werkvorm: </a:t>
            </a:r>
          </a:p>
          <a:p>
            <a:endParaRPr lang="nl-NL" dirty="0"/>
          </a:p>
          <a:p>
            <a:r>
              <a:rPr lang="nl-NL" dirty="0"/>
              <a:t>Laat studenten dit opschrijven // hand opsteken // positie innemen in lokaal. </a:t>
            </a:r>
          </a:p>
        </p:txBody>
      </p:sp>
      <p:sp>
        <p:nvSpPr>
          <p:cNvPr id="4" name="Slide Number Placeholder 3">
            <a:extLst>
              <a:ext uri="{FF2B5EF4-FFF2-40B4-BE49-F238E27FC236}">
                <a16:creationId xmlns:a16="http://schemas.microsoft.com/office/drawing/2014/main" id="{D60FE293-97A2-8659-7E09-D1DCD864D65A}"/>
              </a:ext>
            </a:extLst>
          </p:cNvPr>
          <p:cNvSpPr>
            <a:spLocks noGrp="1"/>
          </p:cNvSpPr>
          <p:nvPr>
            <p:ph type="sldNum" sz="quarter" idx="5"/>
          </p:nvPr>
        </p:nvSpPr>
        <p:spPr/>
        <p:txBody>
          <a:bodyPr/>
          <a:lstStyle/>
          <a:p>
            <a:pPr>
              <a:defRPr/>
            </a:pPr>
            <a:fld id="{BF9849F0-B82A-A442-AB4B-EDB93AD1F2DC}" type="slidenum">
              <a:rPr lang="nl-NL" smtClean="0"/>
              <a:pPr>
                <a:defRPr/>
              </a:pPr>
              <a:t>11</a:t>
            </a:fld>
            <a:endParaRPr lang="nl-NL"/>
          </a:p>
        </p:txBody>
      </p:sp>
    </p:spTree>
    <p:extLst>
      <p:ext uri="{BB962C8B-B14F-4D97-AF65-F5344CB8AC3E}">
        <p14:creationId xmlns:p14="http://schemas.microsoft.com/office/powerpoint/2010/main" val="408718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CE33C-9535-32FB-1749-D49688D44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AEB09-0FAA-CD44-47B9-D4BAC682B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C65F5-3F63-BCF6-B6B8-68022B05192D}"/>
              </a:ext>
            </a:extLst>
          </p:cNvPr>
          <p:cNvSpPr>
            <a:spLocks noGrp="1"/>
          </p:cNvSpPr>
          <p:nvPr>
            <p:ph type="body" idx="1"/>
          </p:nvPr>
        </p:nvSpPr>
        <p:spPr/>
        <p:txBody>
          <a:bodyPr/>
          <a:lstStyle/>
          <a:p>
            <a:r>
              <a:rPr lang="nl-NL" dirty="0"/>
              <a:t>Vraag reacties op dit citaat</a:t>
            </a:r>
          </a:p>
          <a:p>
            <a:r>
              <a:rPr lang="nl-NL" dirty="0"/>
              <a:t>Dit artikel (ingezonden brief) lezen met de studenten: </a:t>
            </a:r>
            <a:r>
              <a:rPr lang="nl-NL" dirty="0">
                <a:hlinkClick r:id="rId3"/>
              </a:rPr>
              <a:t>Opinie: In burgerschapsonderwijs is neutraliteit een illusie | de Volkskrant</a:t>
            </a:r>
            <a:endParaRPr lang="nl-NL" dirty="0"/>
          </a:p>
          <a:p>
            <a:endParaRPr lang="nl-NL" dirty="0"/>
          </a:p>
          <a:p>
            <a:r>
              <a:rPr lang="nl-NL" dirty="0"/>
              <a:t>Eventueel koppelen aan </a:t>
            </a:r>
            <a:r>
              <a:rPr lang="nl-NL" dirty="0" err="1"/>
              <a:t>Nieuwsuur</a:t>
            </a:r>
            <a:r>
              <a:rPr lang="nl-NL" dirty="0"/>
              <a:t> uitzendingen, als je die hebt besproken, Artikel 23 =&gt; gaat juist over de vrijheid van scholen om niet neutraal te zijn maar vanuit een bepaalde levensbeschouwing of wereldopvatting onderwijs te geven. </a:t>
            </a:r>
          </a:p>
          <a:p>
            <a:endParaRPr lang="nl-NL" dirty="0"/>
          </a:p>
        </p:txBody>
      </p:sp>
      <p:sp>
        <p:nvSpPr>
          <p:cNvPr id="4" name="Slide Number Placeholder 3">
            <a:extLst>
              <a:ext uri="{FF2B5EF4-FFF2-40B4-BE49-F238E27FC236}">
                <a16:creationId xmlns:a16="http://schemas.microsoft.com/office/drawing/2014/main" id="{80265E7A-650E-F95A-B33A-48BC3AB6CD63}"/>
              </a:ext>
            </a:extLst>
          </p:cNvPr>
          <p:cNvSpPr>
            <a:spLocks noGrp="1"/>
          </p:cNvSpPr>
          <p:nvPr>
            <p:ph type="sldNum" sz="quarter" idx="5"/>
          </p:nvPr>
        </p:nvSpPr>
        <p:spPr/>
        <p:txBody>
          <a:bodyPr/>
          <a:lstStyle/>
          <a:p>
            <a:pPr>
              <a:defRPr/>
            </a:pPr>
            <a:fld id="{BF9849F0-B82A-A442-AB4B-EDB93AD1F2DC}" type="slidenum">
              <a:rPr lang="nl-NL" smtClean="0"/>
              <a:pPr>
                <a:defRPr/>
              </a:pPr>
              <a:t>12</a:t>
            </a:fld>
            <a:endParaRPr lang="nl-NL"/>
          </a:p>
        </p:txBody>
      </p:sp>
    </p:spTree>
    <p:extLst>
      <p:ext uri="{BB962C8B-B14F-4D97-AF65-F5344CB8AC3E}">
        <p14:creationId xmlns:p14="http://schemas.microsoft.com/office/powerpoint/2010/main" val="398261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379E-19FA-5D0C-A479-AC467593B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99130-042C-FA60-FC26-7B62806DF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53C88-0031-B0D7-562F-0D5063EBE477}"/>
              </a:ext>
            </a:extLst>
          </p:cNvPr>
          <p:cNvSpPr>
            <a:spLocks noGrp="1"/>
          </p:cNvSpPr>
          <p:nvPr>
            <p:ph type="body" idx="1"/>
          </p:nvPr>
        </p:nvSpPr>
        <p:spPr/>
        <p:txBody>
          <a:bodyPr>
            <a:normAutofit/>
          </a:bodyPr>
          <a:lstStyle/>
          <a:p>
            <a:r>
              <a:rPr lang="nl-NL" dirty="0"/>
              <a:t>Nieuwelink:</a:t>
            </a:r>
          </a:p>
          <a:p>
            <a:pPr marL="228600" indent="-228600">
              <a:buAutoNum type="arabicParenR"/>
            </a:pPr>
            <a:r>
              <a:rPr lang="nl-NL" sz="1200" b="0" i="0" kern="1200" dirty="0">
                <a:solidFill>
                  <a:schemeClr val="tx1"/>
                </a:solidFill>
                <a:effectLst/>
                <a:latin typeface="+mn-lt"/>
                <a:ea typeface="ＭＳ Ｐゴシック" charset="-128"/>
                <a:cs typeface="ＭＳ Ｐゴシック" charset="-128"/>
              </a:rPr>
              <a:t>een veilig klasklimaat te bewaken. Het (samen) stellen van regels, deze handhaven en alle</a:t>
            </a:r>
            <a:br>
              <a:rPr lang="nl-NL" dirty="0"/>
            </a:br>
            <a:r>
              <a:rPr lang="nl-NL" sz="1200" b="0" i="0" kern="1200" dirty="0">
                <a:solidFill>
                  <a:schemeClr val="tx1"/>
                </a:solidFill>
                <a:effectLst/>
                <a:latin typeface="+mn-lt"/>
                <a:ea typeface="ＭＳ Ｐゴシック" charset="-128"/>
                <a:cs typeface="ＭＳ Ｐゴシック" charset="-128"/>
              </a:rPr>
              <a:t>leerlingen het gevoel geven dat ze ‘er mogen zijn’, is hierbij erg belangrijk. </a:t>
            </a:r>
          </a:p>
          <a:p>
            <a:pPr marL="228600" indent="-228600">
              <a:buAutoNum type="arabicParenR"/>
            </a:pPr>
            <a:r>
              <a:rPr lang="nl-NL" sz="1200" b="0" i="0" kern="1200" dirty="0">
                <a:solidFill>
                  <a:schemeClr val="tx1"/>
                </a:solidFill>
                <a:effectLst/>
                <a:latin typeface="+mn-lt"/>
                <a:ea typeface="ＭＳ Ｐゴシック" charset="-128"/>
                <a:cs typeface="ＭＳ Ｐゴシック" charset="-128"/>
              </a:rPr>
              <a:t>een open klasklimaat. Alle leerlingen moeten deel kunnen nemen aan gesprekken, allen moeten inbreng durven hebben en uiteenlopende perspectieven moeten naar voren kunnen komen. </a:t>
            </a:r>
          </a:p>
          <a:p>
            <a:pPr marL="228600" indent="-228600">
              <a:buAutoNum type="arabicParenR"/>
            </a:pPr>
            <a:r>
              <a:rPr lang="nl-NL" sz="1200" b="0" i="0" kern="1200" dirty="0">
                <a:solidFill>
                  <a:schemeClr val="tx1"/>
                </a:solidFill>
                <a:effectLst/>
                <a:latin typeface="+mn-lt"/>
                <a:ea typeface="ＭＳ Ｐゴシック" charset="-128"/>
                <a:cs typeface="ＭＳ Ｐゴシック" charset="-128"/>
              </a:rPr>
              <a:t>Een inhoudelijk (feitelijk) kader te bieden. Kennis doen leerlingen niet vanzelf op, daarbij hebben zij</a:t>
            </a:r>
            <a:br>
              <a:rPr lang="nl-NL" dirty="0"/>
            </a:br>
            <a:r>
              <a:rPr lang="nl-NL" sz="1200" b="0" i="0" kern="1200" dirty="0">
                <a:solidFill>
                  <a:schemeClr val="tx1"/>
                </a:solidFill>
                <a:effectLst/>
                <a:latin typeface="+mn-lt"/>
                <a:ea typeface="ＭＳ Ｐゴシック" charset="-128"/>
                <a:cs typeface="ＭＳ Ｐゴシック" charset="-128"/>
              </a:rPr>
              <a:t>begeleiding van docenten nodig. </a:t>
            </a:r>
          </a:p>
          <a:p>
            <a:pPr marL="228600" indent="-228600">
              <a:buAutoNum type="arabicParenR"/>
            </a:pPr>
            <a:r>
              <a:rPr lang="nl-NL" sz="1200" b="0" i="0" kern="1200" dirty="0">
                <a:solidFill>
                  <a:schemeClr val="tx1"/>
                </a:solidFill>
                <a:effectLst/>
                <a:latin typeface="+mn-lt"/>
                <a:ea typeface="ＭＳ Ｐゴシック" charset="-128"/>
                <a:cs typeface="ＭＳ Ｐゴシック" charset="-128"/>
              </a:rPr>
              <a:t>om (democratische) waarden te stimuleren. Leerlingen ontwikkelen niet per definitie democratische houdingen, ergens</a:t>
            </a:r>
            <a:br>
              <a:rPr lang="nl-NL" dirty="0"/>
            </a:br>
            <a:r>
              <a:rPr lang="nl-NL" sz="1200" b="0" i="0" kern="1200" dirty="0">
                <a:solidFill>
                  <a:schemeClr val="tx1"/>
                </a:solidFill>
                <a:effectLst/>
                <a:latin typeface="+mn-lt"/>
                <a:ea typeface="ＭＳ Ｐゴシック" charset="-128"/>
                <a:cs typeface="ＭＳ Ｐゴシック" charset="-128"/>
              </a:rPr>
              <a:t>moeten zij deze aanleren. Daarover is grote consensus. De school en leraren hebben hier dus een belangrijke taak.</a:t>
            </a:r>
            <a:endParaRPr lang="nl-NL" dirty="0"/>
          </a:p>
          <a:p>
            <a:endParaRPr lang="nl-NL" dirty="0"/>
          </a:p>
          <a:p>
            <a:r>
              <a:rPr lang="nl-NL" dirty="0"/>
              <a:t>Eventueel doorvragen: in hoeverre denk je dat leerlingen weten wat jij denkt als docent.? Hebben de studenten in de groep daar zelf ervaringen mee, dat docenten expliciet of juist niet een normatieve positie innemen. Dat ze het idee hebben dat docenten gekleurd lesgeven. </a:t>
            </a:r>
          </a:p>
          <a:p>
            <a:endParaRPr lang="nl-NL" dirty="0"/>
          </a:p>
          <a:p>
            <a:r>
              <a:rPr lang="nl-NL" dirty="0"/>
              <a:t>Zie ook onderzoek van collega Yael Weening </a:t>
            </a:r>
          </a:p>
        </p:txBody>
      </p:sp>
      <p:sp>
        <p:nvSpPr>
          <p:cNvPr id="4" name="Slide Number Placeholder 3">
            <a:extLst>
              <a:ext uri="{FF2B5EF4-FFF2-40B4-BE49-F238E27FC236}">
                <a16:creationId xmlns:a16="http://schemas.microsoft.com/office/drawing/2014/main" id="{F112D673-790C-5411-F534-683ECDDD0FF1}"/>
              </a:ext>
            </a:extLst>
          </p:cNvPr>
          <p:cNvSpPr>
            <a:spLocks noGrp="1"/>
          </p:cNvSpPr>
          <p:nvPr>
            <p:ph type="sldNum" sz="quarter" idx="5"/>
          </p:nvPr>
        </p:nvSpPr>
        <p:spPr/>
        <p:txBody>
          <a:bodyPr/>
          <a:lstStyle/>
          <a:p>
            <a:pPr>
              <a:defRPr/>
            </a:pPr>
            <a:fld id="{BF9849F0-B82A-A442-AB4B-EDB93AD1F2DC}" type="slidenum">
              <a:rPr lang="nl-NL" smtClean="0"/>
              <a:pPr>
                <a:defRPr/>
              </a:pPr>
              <a:t>13</a:t>
            </a:fld>
            <a:endParaRPr lang="nl-NL"/>
          </a:p>
        </p:txBody>
      </p:sp>
    </p:spTree>
    <p:extLst>
      <p:ext uri="{BB962C8B-B14F-4D97-AF65-F5344CB8AC3E}">
        <p14:creationId xmlns:p14="http://schemas.microsoft.com/office/powerpoint/2010/main" val="320349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7BC0-FE16-B48D-AC8E-90BF85C00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21A0E-D8ED-2D77-90D7-6E3BD9DC7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C66E0-9F8B-B809-BF01-BD4B2E3840AD}"/>
              </a:ext>
            </a:extLst>
          </p:cNvPr>
          <p:cNvSpPr>
            <a:spLocks noGrp="1"/>
          </p:cNvSpPr>
          <p:nvPr>
            <p:ph type="body" idx="1"/>
          </p:nvPr>
        </p:nvSpPr>
        <p:spPr/>
        <p:txBody>
          <a:bodyPr/>
          <a:lstStyle/>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onmogelijk</a:t>
            </a:r>
            <a:r>
              <a:rPr lang="nl-NL" sz="1600" dirty="0">
                <a:solidFill>
                  <a:schemeClr val="bg1"/>
                </a:solidFill>
              </a:rPr>
              <a:t> (iedere docent is een mens dat keuzes maakt... Je kunt niet neutraal zijn in je onderwerpkeuze, vraagstelling, voorbeelden etc.)</a:t>
            </a:r>
          </a:p>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didactisch onwenselijk</a:t>
            </a:r>
            <a:r>
              <a:rPr lang="nl-NL" sz="1600" dirty="0">
                <a:solidFill>
                  <a:schemeClr val="bg1"/>
                </a:solidFill>
              </a:rPr>
              <a:t>: door het bespreken van maatschappelijk uitdagende onderwerpen te ontwijken ontneem je leerlingen kansen om hierover na te denken en burgerschapscompetenties te oefenen. </a:t>
            </a:r>
          </a:p>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pedagogisch onwenselijk</a:t>
            </a:r>
            <a:r>
              <a:rPr lang="nl-NL" sz="1600" dirty="0">
                <a:solidFill>
                  <a:schemeClr val="bg1"/>
                </a:solidFill>
              </a:rPr>
              <a:t>: het is juist goed om te streven naar rechtvaardigheid en leerlingen bewust te maken van structurele onrechtvaardigheden en machtsverhoudingen </a:t>
            </a:r>
            <a:r>
              <a:rPr lang="nl-NL" sz="1600" dirty="0" err="1">
                <a:solidFill>
                  <a:schemeClr val="bg1"/>
                </a:solidFill>
              </a:rPr>
              <a:t>ipv</a:t>
            </a:r>
            <a:r>
              <a:rPr lang="nl-NL" sz="1600" dirty="0">
                <a:solidFill>
                  <a:schemeClr val="bg1"/>
                </a:solidFill>
              </a:rPr>
              <a:t> hier onpartijdig tegenover te staan.</a:t>
            </a:r>
          </a:p>
        </p:txBody>
      </p:sp>
      <p:sp>
        <p:nvSpPr>
          <p:cNvPr id="4" name="Slide Number Placeholder 3">
            <a:extLst>
              <a:ext uri="{FF2B5EF4-FFF2-40B4-BE49-F238E27FC236}">
                <a16:creationId xmlns:a16="http://schemas.microsoft.com/office/drawing/2014/main" id="{A8652237-9BFB-8D29-8D75-F61EFF57375D}"/>
              </a:ext>
            </a:extLst>
          </p:cNvPr>
          <p:cNvSpPr>
            <a:spLocks noGrp="1"/>
          </p:cNvSpPr>
          <p:nvPr>
            <p:ph type="sldNum" sz="quarter" idx="5"/>
          </p:nvPr>
        </p:nvSpPr>
        <p:spPr/>
        <p:txBody>
          <a:bodyPr/>
          <a:lstStyle/>
          <a:p>
            <a:pPr>
              <a:defRPr/>
            </a:pPr>
            <a:fld id="{BF9849F0-B82A-A442-AB4B-EDB93AD1F2DC}" type="slidenum">
              <a:rPr lang="nl-NL" smtClean="0"/>
              <a:pPr>
                <a:defRPr/>
              </a:pPr>
              <a:t>14</a:t>
            </a:fld>
            <a:endParaRPr lang="nl-NL"/>
          </a:p>
        </p:txBody>
      </p:sp>
    </p:spTree>
    <p:extLst>
      <p:ext uri="{BB962C8B-B14F-4D97-AF65-F5344CB8AC3E}">
        <p14:creationId xmlns:p14="http://schemas.microsoft.com/office/powerpoint/2010/main" val="185073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80B6-6047-F9AB-AF9B-8BACC7457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B8BFC-6116-79FE-9ABE-0BCFEEFA1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A3AFE-0693-BC82-C8EA-EB8AA7EAC4A7}"/>
              </a:ext>
            </a:extLst>
          </p:cNvPr>
          <p:cNvSpPr>
            <a:spLocks noGrp="1"/>
          </p:cNvSpPr>
          <p:nvPr>
            <p:ph type="body" idx="1"/>
          </p:nvPr>
        </p:nvSpPr>
        <p:spPr/>
        <p:txBody>
          <a:bodyPr/>
          <a:lstStyle/>
          <a:p>
            <a:r>
              <a:rPr lang="nl-NL" dirty="0"/>
              <a:t>Welke kies jij meestal? </a:t>
            </a:r>
          </a:p>
          <a:p>
            <a:r>
              <a:rPr lang="nl-NL" dirty="0"/>
              <a:t>Welke zou je wel eens uit willen proberen?</a:t>
            </a:r>
          </a:p>
          <a:p>
            <a:r>
              <a:rPr lang="nl-NL" dirty="0"/>
              <a:t>Welke staat in het </a:t>
            </a:r>
            <a:r>
              <a:rPr lang="nl-NL" dirty="0" err="1"/>
              <a:t>opinie-artikel</a:t>
            </a:r>
            <a:r>
              <a:rPr lang="nl-NL" dirty="0"/>
              <a:t>?</a:t>
            </a:r>
          </a:p>
        </p:txBody>
      </p:sp>
      <p:sp>
        <p:nvSpPr>
          <p:cNvPr id="4" name="Slide Number Placeholder 3">
            <a:extLst>
              <a:ext uri="{FF2B5EF4-FFF2-40B4-BE49-F238E27FC236}">
                <a16:creationId xmlns:a16="http://schemas.microsoft.com/office/drawing/2014/main" id="{F8E7CD46-E1AA-DFA9-2115-5650EC6883DD}"/>
              </a:ext>
            </a:extLst>
          </p:cNvPr>
          <p:cNvSpPr>
            <a:spLocks noGrp="1"/>
          </p:cNvSpPr>
          <p:nvPr>
            <p:ph type="sldNum" sz="quarter" idx="5"/>
          </p:nvPr>
        </p:nvSpPr>
        <p:spPr/>
        <p:txBody>
          <a:bodyPr/>
          <a:lstStyle/>
          <a:p>
            <a:pPr>
              <a:defRPr/>
            </a:pPr>
            <a:fld id="{BF9849F0-B82A-A442-AB4B-EDB93AD1F2DC}" type="slidenum">
              <a:rPr lang="nl-NL" smtClean="0"/>
              <a:pPr>
                <a:defRPr/>
              </a:pPr>
              <a:t>15</a:t>
            </a:fld>
            <a:endParaRPr lang="nl-NL"/>
          </a:p>
        </p:txBody>
      </p:sp>
    </p:spTree>
    <p:extLst>
      <p:ext uri="{BB962C8B-B14F-4D97-AF65-F5344CB8AC3E}">
        <p14:creationId xmlns:p14="http://schemas.microsoft.com/office/powerpoint/2010/main" val="205521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B6E5-16BF-4DAE-04BE-96C466FA0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B785A-726E-9957-3A70-F64E81038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BE03-F172-A328-3C9E-50686551A85F}"/>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DF7A2B65-4A41-F17C-BDF6-F6057FF1A13A}"/>
              </a:ext>
            </a:extLst>
          </p:cNvPr>
          <p:cNvSpPr>
            <a:spLocks noGrp="1"/>
          </p:cNvSpPr>
          <p:nvPr>
            <p:ph type="sldNum" sz="quarter" idx="5"/>
          </p:nvPr>
        </p:nvSpPr>
        <p:spPr/>
        <p:txBody>
          <a:bodyPr/>
          <a:lstStyle/>
          <a:p>
            <a:pPr>
              <a:defRPr/>
            </a:pPr>
            <a:fld id="{BF9849F0-B82A-A442-AB4B-EDB93AD1F2DC}" type="slidenum">
              <a:rPr lang="nl-NL" smtClean="0"/>
              <a:pPr>
                <a:defRPr/>
              </a:pPr>
              <a:t>16</a:t>
            </a:fld>
            <a:endParaRPr lang="nl-NL"/>
          </a:p>
        </p:txBody>
      </p:sp>
    </p:spTree>
    <p:extLst>
      <p:ext uri="{BB962C8B-B14F-4D97-AF65-F5344CB8AC3E}">
        <p14:creationId xmlns:p14="http://schemas.microsoft.com/office/powerpoint/2010/main" val="315020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8065-5C09-ED5C-F961-E32A05CF3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ED7DE-67A5-7430-7F23-DB441D790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A9176-7BAB-E9C9-4BC1-4BBEF50EA10B}"/>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223F225F-BA3F-8568-CAD6-49AB3BE6F0EA}"/>
              </a:ext>
            </a:extLst>
          </p:cNvPr>
          <p:cNvSpPr>
            <a:spLocks noGrp="1"/>
          </p:cNvSpPr>
          <p:nvPr>
            <p:ph type="sldNum" sz="quarter" idx="5"/>
          </p:nvPr>
        </p:nvSpPr>
        <p:spPr/>
        <p:txBody>
          <a:bodyPr/>
          <a:lstStyle/>
          <a:p>
            <a:pPr>
              <a:defRPr/>
            </a:pPr>
            <a:fld id="{BF9849F0-B82A-A442-AB4B-EDB93AD1F2DC}" type="slidenum">
              <a:rPr lang="nl-NL" smtClean="0"/>
              <a:pPr>
                <a:defRPr/>
              </a:pPr>
              <a:t>17</a:t>
            </a:fld>
            <a:endParaRPr lang="nl-NL"/>
          </a:p>
        </p:txBody>
      </p:sp>
    </p:spTree>
    <p:extLst>
      <p:ext uri="{BB962C8B-B14F-4D97-AF65-F5344CB8AC3E}">
        <p14:creationId xmlns:p14="http://schemas.microsoft.com/office/powerpoint/2010/main" val="40408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10454-5F06-0B9E-1B5A-979E3DE0D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6EBA0-9947-E837-4061-F8744FCE9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5BBFC-6581-EC3D-1E89-D74A0D566697}"/>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EE77038A-115B-AB0C-84CB-978368E82942}"/>
              </a:ext>
            </a:extLst>
          </p:cNvPr>
          <p:cNvSpPr>
            <a:spLocks noGrp="1"/>
          </p:cNvSpPr>
          <p:nvPr>
            <p:ph type="sldNum" sz="quarter" idx="5"/>
          </p:nvPr>
        </p:nvSpPr>
        <p:spPr/>
        <p:txBody>
          <a:bodyPr/>
          <a:lstStyle/>
          <a:p>
            <a:pPr>
              <a:defRPr/>
            </a:pPr>
            <a:fld id="{BF9849F0-B82A-A442-AB4B-EDB93AD1F2DC}" type="slidenum">
              <a:rPr lang="nl-NL" smtClean="0"/>
              <a:pPr>
                <a:defRPr/>
              </a:pPr>
              <a:t>18</a:t>
            </a:fld>
            <a:endParaRPr lang="nl-NL"/>
          </a:p>
        </p:txBody>
      </p:sp>
    </p:spTree>
    <p:extLst>
      <p:ext uri="{BB962C8B-B14F-4D97-AF65-F5344CB8AC3E}">
        <p14:creationId xmlns:p14="http://schemas.microsoft.com/office/powerpoint/2010/main" val="88033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0669-20F6-1D5F-42D1-1D64E7BC8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F91D0-1EA6-B143-3C9B-09ECFC025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44EB8-BAF1-C9CE-33CF-A272A6787EAE}"/>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A7565A5B-AD5F-99DD-875B-ABE603A67B55}"/>
              </a:ext>
            </a:extLst>
          </p:cNvPr>
          <p:cNvSpPr>
            <a:spLocks noGrp="1"/>
          </p:cNvSpPr>
          <p:nvPr>
            <p:ph type="sldNum" sz="quarter" idx="5"/>
          </p:nvPr>
        </p:nvSpPr>
        <p:spPr/>
        <p:txBody>
          <a:bodyPr/>
          <a:lstStyle/>
          <a:p>
            <a:pPr>
              <a:defRPr/>
            </a:pPr>
            <a:fld id="{BF9849F0-B82A-A442-AB4B-EDB93AD1F2DC}" type="slidenum">
              <a:rPr lang="nl-NL" smtClean="0"/>
              <a:pPr>
                <a:defRPr/>
              </a:pPr>
              <a:t>19</a:t>
            </a:fld>
            <a:endParaRPr lang="nl-NL"/>
          </a:p>
        </p:txBody>
      </p:sp>
    </p:spTree>
    <p:extLst>
      <p:ext uri="{BB962C8B-B14F-4D97-AF65-F5344CB8AC3E}">
        <p14:creationId xmlns:p14="http://schemas.microsoft.com/office/powerpoint/2010/main" val="177942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a:defRPr/>
            </a:pPr>
            <a:fld id="{BF9849F0-B82A-A442-AB4B-EDB93AD1F2DC}" type="slidenum">
              <a:rPr lang="nl-NL" smtClean="0"/>
              <a:pPr>
                <a:defRPr/>
              </a:pPr>
              <a:t>2</a:t>
            </a:fld>
            <a:endParaRPr lang="nl-NL"/>
          </a:p>
        </p:txBody>
      </p:sp>
    </p:spTree>
    <p:extLst>
      <p:ext uri="{BB962C8B-B14F-4D97-AF65-F5344CB8AC3E}">
        <p14:creationId xmlns:p14="http://schemas.microsoft.com/office/powerpoint/2010/main" val="202293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5068-2981-DABA-90EE-F9A567EB2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985DD-B5A7-5E68-C9F7-09EBE36EA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5B9DD-93D8-1DF4-06AB-9C1CFB5D8CAA}"/>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AF77791E-B27D-7DA4-D1D7-8351485E34B9}"/>
              </a:ext>
            </a:extLst>
          </p:cNvPr>
          <p:cNvSpPr>
            <a:spLocks noGrp="1"/>
          </p:cNvSpPr>
          <p:nvPr>
            <p:ph type="sldNum" sz="quarter" idx="5"/>
          </p:nvPr>
        </p:nvSpPr>
        <p:spPr/>
        <p:txBody>
          <a:bodyPr/>
          <a:lstStyle/>
          <a:p>
            <a:pPr>
              <a:defRPr/>
            </a:pPr>
            <a:fld id="{BF9849F0-B82A-A442-AB4B-EDB93AD1F2DC}" type="slidenum">
              <a:rPr lang="nl-NL" smtClean="0"/>
              <a:pPr>
                <a:defRPr/>
              </a:pPr>
              <a:t>20</a:t>
            </a:fld>
            <a:endParaRPr lang="nl-NL"/>
          </a:p>
        </p:txBody>
      </p:sp>
    </p:spTree>
    <p:extLst>
      <p:ext uri="{BB962C8B-B14F-4D97-AF65-F5344CB8AC3E}">
        <p14:creationId xmlns:p14="http://schemas.microsoft.com/office/powerpoint/2010/main" val="272636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10CF-935A-486F-1192-551FA8956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DEA1A-DC0E-AC8A-CDE8-B7FA6E9DC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B9490-4FE1-AA6B-F9CC-A45A497DEC0F}"/>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7455203D-75CF-DBD7-EFA6-8B1CB2F096E7}"/>
              </a:ext>
            </a:extLst>
          </p:cNvPr>
          <p:cNvSpPr>
            <a:spLocks noGrp="1"/>
          </p:cNvSpPr>
          <p:nvPr>
            <p:ph type="sldNum" sz="quarter" idx="5"/>
          </p:nvPr>
        </p:nvSpPr>
        <p:spPr/>
        <p:txBody>
          <a:bodyPr/>
          <a:lstStyle/>
          <a:p>
            <a:pPr>
              <a:defRPr/>
            </a:pPr>
            <a:fld id="{BF9849F0-B82A-A442-AB4B-EDB93AD1F2DC}" type="slidenum">
              <a:rPr lang="nl-NL" smtClean="0"/>
              <a:pPr>
                <a:defRPr/>
              </a:pPr>
              <a:t>21</a:t>
            </a:fld>
            <a:endParaRPr lang="nl-NL"/>
          </a:p>
        </p:txBody>
      </p:sp>
    </p:spTree>
    <p:extLst>
      <p:ext uri="{BB962C8B-B14F-4D97-AF65-F5344CB8AC3E}">
        <p14:creationId xmlns:p14="http://schemas.microsoft.com/office/powerpoint/2010/main" val="16019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34EE4-0359-BD86-C809-4FC081F0C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F640E-4C2E-F5EC-F238-685C8F025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3C63E-0BB5-363C-17C6-CC95B9D825E1}"/>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CDC5A894-57A3-6BA2-194F-B45EDA1BD7ED}"/>
              </a:ext>
            </a:extLst>
          </p:cNvPr>
          <p:cNvSpPr>
            <a:spLocks noGrp="1"/>
          </p:cNvSpPr>
          <p:nvPr>
            <p:ph type="sldNum" sz="quarter" idx="5"/>
          </p:nvPr>
        </p:nvSpPr>
        <p:spPr/>
        <p:txBody>
          <a:bodyPr/>
          <a:lstStyle/>
          <a:p>
            <a:pPr>
              <a:defRPr/>
            </a:pPr>
            <a:fld id="{BF9849F0-B82A-A442-AB4B-EDB93AD1F2DC}" type="slidenum">
              <a:rPr lang="nl-NL" smtClean="0"/>
              <a:pPr>
                <a:defRPr/>
              </a:pPr>
              <a:t>22</a:t>
            </a:fld>
            <a:endParaRPr lang="nl-NL"/>
          </a:p>
        </p:txBody>
      </p:sp>
    </p:spTree>
    <p:extLst>
      <p:ext uri="{BB962C8B-B14F-4D97-AF65-F5344CB8AC3E}">
        <p14:creationId xmlns:p14="http://schemas.microsoft.com/office/powerpoint/2010/main" val="189168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79C6-7313-F8FF-1C2C-9D79ECFFE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10749-BD69-A88A-D621-BEA9541F1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1C7A1-1AF5-4A99-51F3-D486F33BDC3D}"/>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3DBA4A2C-EC50-BEC7-9FC4-A454463427D3}"/>
              </a:ext>
            </a:extLst>
          </p:cNvPr>
          <p:cNvSpPr>
            <a:spLocks noGrp="1"/>
          </p:cNvSpPr>
          <p:nvPr>
            <p:ph type="sldNum" sz="quarter" idx="5"/>
          </p:nvPr>
        </p:nvSpPr>
        <p:spPr/>
        <p:txBody>
          <a:bodyPr/>
          <a:lstStyle/>
          <a:p>
            <a:pPr>
              <a:defRPr/>
            </a:pPr>
            <a:fld id="{BF9849F0-B82A-A442-AB4B-EDB93AD1F2DC}" type="slidenum">
              <a:rPr lang="nl-NL" smtClean="0"/>
              <a:pPr>
                <a:defRPr/>
              </a:pPr>
              <a:t>23</a:t>
            </a:fld>
            <a:endParaRPr lang="nl-NL"/>
          </a:p>
        </p:txBody>
      </p:sp>
    </p:spTree>
    <p:extLst>
      <p:ext uri="{BB962C8B-B14F-4D97-AF65-F5344CB8AC3E}">
        <p14:creationId xmlns:p14="http://schemas.microsoft.com/office/powerpoint/2010/main" val="7103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8060-3914-0F74-4935-1C26C218E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A4C27-6120-4A59-8019-8A77CDEBB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46579-D319-3A50-CFEA-5453AB09B80A}"/>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1963A3FC-B923-EF80-E3EB-63D5E54845D1}"/>
              </a:ext>
            </a:extLst>
          </p:cNvPr>
          <p:cNvSpPr>
            <a:spLocks noGrp="1"/>
          </p:cNvSpPr>
          <p:nvPr>
            <p:ph type="sldNum" sz="quarter" idx="5"/>
          </p:nvPr>
        </p:nvSpPr>
        <p:spPr/>
        <p:txBody>
          <a:bodyPr/>
          <a:lstStyle/>
          <a:p>
            <a:pPr>
              <a:defRPr/>
            </a:pPr>
            <a:fld id="{BF9849F0-B82A-A442-AB4B-EDB93AD1F2DC}" type="slidenum">
              <a:rPr lang="nl-NL" smtClean="0"/>
              <a:pPr>
                <a:defRPr/>
              </a:pPr>
              <a:t>24</a:t>
            </a:fld>
            <a:endParaRPr lang="nl-NL"/>
          </a:p>
        </p:txBody>
      </p:sp>
    </p:spTree>
    <p:extLst>
      <p:ext uri="{BB962C8B-B14F-4D97-AF65-F5344CB8AC3E}">
        <p14:creationId xmlns:p14="http://schemas.microsoft.com/office/powerpoint/2010/main" val="3079636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9EBF5-1013-B3DF-246E-B69A5A885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31F84-AD10-5A2A-076B-2AE2F457C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79509-92CE-C159-93DE-E8CA2A2F1C46}"/>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8AE803A7-1069-F6DD-26C7-5632FD0EE48A}"/>
              </a:ext>
            </a:extLst>
          </p:cNvPr>
          <p:cNvSpPr>
            <a:spLocks noGrp="1"/>
          </p:cNvSpPr>
          <p:nvPr>
            <p:ph type="sldNum" sz="quarter" idx="5"/>
          </p:nvPr>
        </p:nvSpPr>
        <p:spPr/>
        <p:txBody>
          <a:bodyPr/>
          <a:lstStyle/>
          <a:p>
            <a:pPr>
              <a:defRPr/>
            </a:pPr>
            <a:fld id="{BF9849F0-B82A-A442-AB4B-EDB93AD1F2DC}" type="slidenum">
              <a:rPr lang="nl-NL" smtClean="0"/>
              <a:pPr>
                <a:defRPr/>
              </a:pPr>
              <a:t>25</a:t>
            </a:fld>
            <a:endParaRPr lang="nl-NL"/>
          </a:p>
        </p:txBody>
      </p:sp>
    </p:spTree>
    <p:extLst>
      <p:ext uri="{BB962C8B-B14F-4D97-AF65-F5344CB8AC3E}">
        <p14:creationId xmlns:p14="http://schemas.microsoft.com/office/powerpoint/2010/main" val="2690279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399F-E91A-83B9-32DD-DD741025C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CCEBC-F970-F9C1-8E7E-BEF33110C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7101F-DA9B-1B81-4E14-0DBD16C60201}"/>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748AFB24-8527-2446-40C7-91BD63165265}"/>
              </a:ext>
            </a:extLst>
          </p:cNvPr>
          <p:cNvSpPr>
            <a:spLocks noGrp="1"/>
          </p:cNvSpPr>
          <p:nvPr>
            <p:ph type="sldNum" sz="quarter" idx="5"/>
          </p:nvPr>
        </p:nvSpPr>
        <p:spPr/>
        <p:txBody>
          <a:bodyPr/>
          <a:lstStyle/>
          <a:p>
            <a:pPr>
              <a:defRPr/>
            </a:pPr>
            <a:fld id="{BF9849F0-B82A-A442-AB4B-EDB93AD1F2DC}" type="slidenum">
              <a:rPr lang="nl-NL" smtClean="0"/>
              <a:pPr>
                <a:defRPr/>
              </a:pPr>
              <a:t>26</a:t>
            </a:fld>
            <a:endParaRPr lang="nl-NL"/>
          </a:p>
        </p:txBody>
      </p:sp>
    </p:spTree>
    <p:extLst>
      <p:ext uri="{BB962C8B-B14F-4D97-AF65-F5344CB8AC3E}">
        <p14:creationId xmlns:p14="http://schemas.microsoft.com/office/powerpoint/2010/main" val="417726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8117-EC8F-1911-DE74-B94B25FFA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7415B-2AC0-F24E-0973-87A1223C6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B47EC-8EF4-CD21-91BA-46340674228F}"/>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44787DA2-7A26-196E-937B-AAC5FC7CC74D}"/>
              </a:ext>
            </a:extLst>
          </p:cNvPr>
          <p:cNvSpPr>
            <a:spLocks noGrp="1"/>
          </p:cNvSpPr>
          <p:nvPr>
            <p:ph type="sldNum" sz="quarter" idx="5"/>
          </p:nvPr>
        </p:nvSpPr>
        <p:spPr/>
        <p:txBody>
          <a:bodyPr/>
          <a:lstStyle/>
          <a:p>
            <a:pPr>
              <a:defRPr/>
            </a:pPr>
            <a:fld id="{BF9849F0-B82A-A442-AB4B-EDB93AD1F2DC}" type="slidenum">
              <a:rPr lang="nl-NL" smtClean="0"/>
              <a:pPr>
                <a:defRPr/>
              </a:pPr>
              <a:t>27</a:t>
            </a:fld>
            <a:endParaRPr lang="nl-NL"/>
          </a:p>
        </p:txBody>
      </p:sp>
    </p:spTree>
    <p:extLst>
      <p:ext uri="{BB962C8B-B14F-4D97-AF65-F5344CB8AC3E}">
        <p14:creationId xmlns:p14="http://schemas.microsoft.com/office/powerpoint/2010/main" val="3951741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491C-3153-2C52-7D52-323D70357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3451C-E42E-0F15-FB0F-F90D95346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96078-10FA-9DDF-1817-061CA5605CFB}"/>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3A7E98E1-0CD5-4CEA-37F6-76A6D4D6223E}"/>
              </a:ext>
            </a:extLst>
          </p:cNvPr>
          <p:cNvSpPr>
            <a:spLocks noGrp="1"/>
          </p:cNvSpPr>
          <p:nvPr>
            <p:ph type="sldNum" sz="quarter" idx="5"/>
          </p:nvPr>
        </p:nvSpPr>
        <p:spPr/>
        <p:txBody>
          <a:bodyPr/>
          <a:lstStyle/>
          <a:p>
            <a:pPr>
              <a:defRPr/>
            </a:pPr>
            <a:fld id="{BF9849F0-B82A-A442-AB4B-EDB93AD1F2DC}" type="slidenum">
              <a:rPr lang="nl-NL" smtClean="0"/>
              <a:pPr>
                <a:defRPr/>
              </a:pPr>
              <a:t>28</a:t>
            </a:fld>
            <a:endParaRPr lang="nl-NL"/>
          </a:p>
        </p:txBody>
      </p:sp>
    </p:spTree>
    <p:extLst>
      <p:ext uri="{BB962C8B-B14F-4D97-AF65-F5344CB8AC3E}">
        <p14:creationId xmlns:p14="http://schemas.microsoft.com/office/powerpoint/2010/main" val="1611711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E5D1-AB2B-4150-C5DE-097033F8E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0BEED-D18A-C2F3-ECA8-0F9E98AC0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38715-B280-FD18-BFAC-9499DBB1DD99}"/>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7703E0F2-3C46-71DD-95FB-77252C16E883}"/>
              </a:ext>
            </a:extLst>
          </p:cNvPr>
          <p:cNvSpPr>
            <a:spLocks noGrp="1"/>
          </p:cNvSpPr>
          <p:nvPr>
            <p:ph type="sldNum" sz="quarter" idx="5"/>
          </p:nvPr>
        </p:nvSpPr>
        <p:spPr/>
        <p:txBody>
          <a:bodyPr/>
          <a:lstStyle/>
          <a:p>
            <a:pPr>
              <a:defRPr/>
            </a:pPr>
            <a:fld id="{BF9849F0-B82A-A442-AB4B-EDB93AD1F2DC}" type="slidenum">
              <a:rPr lang="nl-NL" smtClean="0"/>
              <a:pPr>
                <a:defRPr/>
              </a:pPr>
              <a:t>29</a:t>
            </a:fld>
            <a:endParaRPr lang="nl-NL"/>
          </a:p>
        </p:txBody>
      </p:sp>
    </p:spTree>
    <p:extLst>
      <p:ext uri="{BB962C8B-B14F-4D97-AF65-F5344CB8AC3E}">
        <p14:creationId xmlns:p14="http://schemas.microsoft.com/office/powerpoint/2010/main" val="246690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3903-7449-FE74-C918-38363FABB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210E8-27E5-D301-4B11-3AAA9FF7E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A8577-3E39-0D51-0E6D-FC0DD8729CB9}"/>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B8191684-0DCD-D5C8-61B7-2284A188CFF9}"/>
              </a:ext>
            </a:extLst>
          </p:cNvPr>
          <p:cNvSpPr>
            <a:spLocks noGrp="1"/>
          </p:cNvSpPr>
          <p:nvPr>
            <p:ph type="sldNum" sz="quarter" idx="5"/>
          </p:nvPr>
        </p:nvSpPr>
        <p:spPr/>
        <p:txBody>
          <a:bodyPr/>
          <a:lstStyle/>
          <a:p>
            <a:pPr>
              <a:defRPr/>
            </a:pPr>
            <a:fld id="{BF9849F0-B82A-A442-AB4B-EDB93AD1F2DC}" type="slidenum">
              <a:rPr lang="nl-NL" smtClean="0"/>
              <a:pPr>
                <a:defRPr/>
              </a:pPr>
              <a:t>3</a:t>
            </a:fld>
            <a:endParaRPr lang="nl-NL"/>
          </a:p>
        </p:txBody>
      </p:sp>
    </p:spTree>
    <p:extLst>
      <p:ext uri="{BB962C8B-B14F-4D97-AF65-F5344CB8AC3E}">
        <p14:creationId xmlns:p14="http://schemas.microsoft.com/office/powerpoint/2010/main" val="1419984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4CB4-5B17-70ED-774E-E355803BC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06860-B3AB-C283-A8F2-779C6E299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ADD25-062E-F4F0-A483-E26A06E247CC}"/>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4F2FEEF6-35E4-4690-6212-0A0962EBBA42}"/>
              </a:ext>
            </a:extLst>
          </p:cNvPr>
          <p:cNvSpPr>
            <a:spLocks noGrp="1"/>
          </p:cNvSpPr>
          <p:nvPr>
            <p:ph type="sldNum" sz="quarter" idx="5"/>
          </p:nvPr>
        </p:nvSpPr>
        <p:spPr/>
        <p:txBody>
          <a:bodyPr/>
          <a:lstStyle/>
          <a:p>
            <a:pPr>
              <a:defRPr/>
            </a:pPr>
            <a:fld id="{BF9849F0-B82A-A442-AB4B-EDB93AD1F2DC}" type="slidenum">
              <a:rPr lang="nl-NL" smtClean="0"/>
              <a:pPr>
                <a:defRPr/>
              </a:pPr>
              <a:t>30</a:t>
            </a:fld>
            <a:endParaRPr lang="nl-NL"/>
          </a:p>
        </p:txBody>
      </p:sp>
    </p:spTree>
    <p:extLst>
      <p:ext uri="{BB962C8B-B14F-4D97-AF65-F5344CB8AC3E}">
        <p14:creationId xmlns:p14="http://schemas.microsoft.com/office/powerpoint/2010/main" val="75334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50CB-13C8-96E8-9877-FA6275624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73734-ED11-C02D-80F4-91A501A45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9DC6C-80E3-37B5-0C5D-1CBD8C16F89E}"/>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65AE0F6E-AE69-87E8-46E7-8974C7C066A0}"/>
              </a:ext>
            </a:extLst>
          </p:cNvPr>
          <p:cNvSpPr>
            <a:spLocks noGrp="1"/>
          </p:cNvSpPr>
          <p:nvPr>
            <p:ph type="sldNum" sz="quarter" idx="5"/>
          </p:nvPr>
        </p:nvSpPr>
        <p:spPr/>
        <p:txBody>
          <a:bodyPr/>
          <a:lstStyle/>
          <a:p>
            <a:pPr>
              <a:defRPr/>
            </a:pPr>
            <a:fld id="{BF9849F0-B82A-A442-AB4B-EDB93AD1F2DC}" type="slidenum">
              <a:rPr lang="nl-NL" smtClean="0"/>
              <a:pPr>
                <a:defRPr/>
              </a:pPr>
              <a:t>32</a:t>
            </a:fld>
            <a:endParaRPr lang="nl-NL"/>
          </a:p>
        </p:txBody>
      </p:sp>
    </p:spTree>
    <p:extLst>
      <p:ext uri="{BB962C8B-B14F-4D97-AF65-F5344CB8AC3E}">
        <p14:creationId xmlns:p14="http://schemas.microsoft.com/office/powerpoint/2010/main" val="99494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4CBD-5C3C-0D16-4C04-AEAE283AC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BBD04-29D0-F6BA-27A8-97E8A05D9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0D28D-397B-0569-E557-A697C5A3BCBD}"/>
              </a:ext>
            </a:extLst>
          </p:cNvPr>
          <p:cNvSpPr>
            <a:spLocks noGrp="1"/>
          </p:cNvSpPr>
          <p:nvPr>
            <p:ph type="body" idx="1"/>
          </p:nvPr>
        </p:nvSpPr>
        <p:spPr/>
        <p:txBody>
          <a:bodyPr>
            <a:normAutofit fontScale="92500" lnSpcReduction="20000"/>
          </a:bodyPr>
          <a:lstStyle/>
          <a:p>
            <a:r>
              <a:rPr lang="nl-NL" b="1" dirty="0"/>
              <a:t>1 Kenmerkend gedrag:</a:t>
            </a:r>
            <a:endParaRPr lang="nl-NL" dirty="0"/>
          </a:p>
          <a:p>
            <a:r>
              <a:rPr lang="nl-NL" dirty="0"/>
              <a:t>“Dit zijn de cijfers; interpretatie laten we aan anderen.”</a:t>
            </a:r>
          </a:p>
          <a:p>
            <a:r>
              <a:rPr lang="nl-NL" dirty="0"/>
              <a:t>Afstand tot politieke of maatschappelijke discussie</a:t>
            </a:r>
          </a:p>
          <a:p>
            <a:r>
              <a:rPr lang="nl-NL" b="1" dirty="0"/>
              <a:t>Sterkte:</a:t>
            </a:r>
            <a:r>
              <a:rPr lang="nl-NL" dirty="0"/>
              <a:t> methodologische zuiverheid</a:t>
            </a:r>
            <a:br>
              <a:rPr lang="nl-NL" dirty="0"/>
            </a:br>
            <a:r>
              <a:rPr lang="nl-NL" b="1" dirty="0"/>
              <a:t>Beperking:</a:t>
            </a:r>
            <a:r>
              <a:rPr lang="nl-NL" dirty="0"/>
              <a:t> geringe maatschappelijke doorwerking</a:t>
            </a:r>
          </a:p>
          <a:p>
            <a:endParaRPr lang="nl-NL" dirty="0"/>
          </a:p>
          <a:p>
            <a:r>
              <a:rPr lang="nl-NL" b="1" dirty="0"/>
              <a:t>2 Kenmerkend gedrag:</a:t>
            </a:r>
            <a:endParaRPr lang="nl-NL" dirty="0"/>
          </a:p>
          <a:p>
            <a:r>
              <a:rPr lang="nl-NL" dirty="0"/>
              <a:t>Reageert op concrete, afgebakende vragen</a:t>
            </a:r>
          </a:p>
          <a:p>
            <a:r>
              <a:rPr lang="nl-NL" dirty="0"/>
              <a:t>Vermijdt normatieve uitspraken</a:t>
            </a:r>
          </a:p>
          <a:p>
            <a:r>
              <a:rPr lang="nl-NL" b="1" dirty="0"/>
              <a:t>Sterkte:</a:t>
            </a:r>
            <a:r>
              <a:rPr lang="nl-NL" dirty="0"/>
              <a:t> bruikbaar voor beleid zonder normatieve druk</a:t>
            </a:r>
            <a:br>
              <a:rPr lang="nl-NL" dirty="0"/>
            </a:br>
            <a:r>
              <a:rPr lang="nl-NL" b="1" dirty="0"/>
              <a:t>Beperking:</a:t>
            </a:r>
            <a:r>
              <a:rPr lang="nl-NL" dirty="0"/>
              <a:t> geen hulp bij afwegingen of keuzes</a:t>
            </a:r>
          </a:p>
          <a:p>
            <a:endParaRPr lang="nl-NL" dirty="0"/>
          </a:p>
          <a:p>
            <a:r>
              <a:rPr lang="nl-NL" b="1" dirty="0"/>
              <a:t>3 Kenmerkend gedrag:</a:t>
            </a:r>
            <a:endParaRPr lang="nl-NL" dirty="0"/>
          </a:p>
          <a:p>
            <a:r>
              <a:rPr lang="nl-NL" dirty="0"/>
              <a:t>“De wetenschap laat zien dat dit beleid noodzakelijk is.”</a:t>
            </a:r>
          </a:p>
          <a:p>
            <a:r>
              <a:rPr lang="nl-NL" dirty="0"/>
              <a:t>Keuzeruimte van beleidsmakers wordt verkleind</a:t>
            </a:r>
          </a:p>
          <a:p>
            <a:r>
              <a:rPr lang="nl-NL" b="1" dirty="0"/>
              <a:t>Sterkte:</a:t>
            </a:r>
            <a:r>
              <a:rPr lang="nl-NL" dirty="0"/>
              <a:t> duidelijke maatschappelijke positie</a:t>
            </a:r>
            <a:br>
              <a:rPr lang="nl-NL" dirty="0"/>
            </a:br>
            <a:r>
              <a:rPr lang="nl-NL" b="1" dirty="0"/>
              <a:t>Beperking:</a:t>
            </a:r>
            <a:r>
              <a:rPr lang="nl-NL" dirty="0"/>
              <a:t> risico op politisering van wetenschap</a:t>
            </a:r>
          </a:p>
          <a:p>
            <a:endParaRPr lang="nl-NL" dirty="0"/>
          </a:p>
          <a:p>
            <a:r>
              <a:rPr lang="nl-NL" b="1" dirty="0"/>
              <a:t>4 Kenmerkend gedrag:</a:t>
            </a:r>
            <a:endParaRPr lang="nl-NL" dirty="0"/>
          </a:p>
          <a:p>
            <a:r>
              <a:rPr lang="nl-NL" dirty="0"/>
              <a:t>“Als u dit kiest, zijn dit de gevolgen; als u dat kiest, die.”</a:t>
            </a:r>
          </a:p>
          <a:p>
            <a:r>
              <a:rPr lang="nl-NL" dirty="0"/>
              <a:t>Vergroot juist de </a:t>
            </a:r>
            <a:r>
              <a:rPr lang="nl-NL" b="1" dirty="0"/>
              <a:t>keuzeruimte</a:t>
            </a:r>
            <a:endParaRPr lang="nl-NL" dirty="0"/>
          </a:p>
          <a:p>
            <a:r>
              <a:rPr lang="nl-NL" b="1" dirty="0"/>
              <a:t>Sterkte:</a:t>
            </a:r>
            <a:r>
              <a:rPr lang="nl-NL" dirty="0"/>
              <a:t> ondersteunt democratische besluitvorming</a:t>
            </a:r>
            <a:br>
              <a:rPr lang="nl-NL" dirty="0"/>
            </a:br>
            <a:r>
              <a:rPr lang="nl-NL" b="1" dirty="0"/>
              <a:t>Beperking:</a:t>
            </a:r>
            <a:r>
              <a:rPr lang="nl-NL" dirty="0"/>
              <a:t> vraagt hoge epistemische en communicatieve vaardigheden</a:t>
            </a:r>
          </a:p>
          <a:p>
            <a:endParaRPr lang="nl-NL" dirty="0"/>
          </a:p>
          <a:p>
            <a:r>
              <a:rPr lang="nl-NL" dirty="0"/>
              <a:t>5. Tijdens COVID-19:</a:t>
            </a:r>
          </a:p>
          <a:p>
            <a:pPr lvl="1"/>
            <a:r>
              <a:rPr lang="nl-NL" dirty="0"/>
              <a:t>beleidsadvies dat sterk normatief is,</a:t>
            </a:r>
          </a:p>
          <a:p>
            <a:pPr lvl="1"/>
            <a:r>
              <a:rPr lang="nl-NL" dirty="0"/>
              <a:t>maar wordt gepresenteerd als </a:t>
            </a:r>
            <a:r>
              <a:rPr lang="nl-NL" i="1" dirty="0"/>
              <a:t>onvermijdelijke wetenschappelijke conclusie</a:t>
            </a:r>
            <a:endParaRPr lang="nl-NL" dirty="0"/>
          </a:p>
          <a:p>
            <a:r>
              <a:rPr lang="nl-NL" b="1" dirty="0"/>
              <a:t>Risico:</a:t>
            </a:r>
            <a:r>
              <a:rPr lang="nl-NL" dirty="0"/>
              <a:t> verlies van vertrouwen in wetenschap</a:t>
            </a:r>
            <a:br>
              <a:rPr lang="nl-NL" dirty="0"/>
            </a:br>
            <a:r>
              <a:rPr lang="nl-NL" b="1" dirty="0"/>
              <a:t>Waarom deze rol benoemd wordt:</a:t>
            </a:r>
            <a:r>
              <a:rPr lang="nl-NL" dirty="0"/>
              <a:t> om schijnneutraliteit zichtbaar te maken</a:t>
            </a:r>
          </a:p>
        </p:txBody>
      </p:sp>
      <p:sp>
        <p:nvSpPr>
          <p:cNvPr id="4" name="Slide Number Placeholder 3">
            <a:extLst>
              <a:ext uri="{FF2B5EF4-FFF2-40B4-BE49-F238E27FC236}">
                <a16:creationId xmlns:a16="http://schemas.microsoft.com/office/drawing/2014/main" id="{C037325D-2C0D-4F89-483E-F5B1786A78FB}"/>
              </a:ext>
            </a:extLst>
          </p:cNvPr>
          <p:cNvSpPr>
            <a:spLocks noGrp="1"/>
          </p:cNvSpPr>
          <p:nvPr>
            <p:ph type="sldNum" sz="quarter" idx="5"/>
          </p:nvPr>
        </p:nvSpPr>
        <p:spPr/>
        <p:txBody>
          <a:bodyPr/>
          <a:lstStyle/>
          <a:p>
            <a:pPr>
              <a:defRPr/>
            </a:pPr>
            <a:fld id="{BF9849F0-B82A-A442-AB4B-EDB93AD1F2DC}" type="slidenum">
              <a:rPr lang="nl-NL" smtClean="0"/>
              <a:pPr>
                <a:defRPr/>
              </a:pPr>
              <a:t>4</a:t>
            </a:fld>
            <a:endParaRPr lang="nl-NL"/>
          </a:p>
        </p:txBody>
      </p:sp>
    </p:spTree>
    <p:extLst>
      <p:ext uri="{BB962C8B-B14F-4D97-AF65-F5344CB8AC3E}">
        <p14:creationId xmlns:p14="http://schemas.microsoft.com/office/powerpoint/2010/main" val="294090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E5B7B-5CC9-AB33-8A4F-F76C2DE93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CDE77-01E3-1EC5-6174-0666F3A84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214D4-C8B8-257E-9B21-CA993EEEDBDD}"/>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084A5A60-3BB8-4A25-984B-D85C7921F271}"/>
              </a:ext>
            </a:extLst>
          </p:cNvPr>
          <p:cNvSpPr>
            <a:spLocks noGrp="1"/>
          </p:cNvSpPr>
          <p:nvPr>
            <p:ph type="sldNum" sz="quarter" idx="5"/>
          </p:nvPr>
        </p:nvSpPr>
        <p:spPr/>
        <p:txBody>
          <a:bodyPr/>
          <a:lstStyle/>
          <a:p>
            <a:pPr>
              <a:defRPr/>
            </a:pPr>
            <a:fld id="{BF9849F0-B82A-A442-AB4B-EDB93AD1F2DC}" type="slidenum">
              <a:rPr lang="nl-NL" smtClean="0"/>
              <a:pPr>
                <a:defRPr/>
              </a:pPr>
              <a:t>5</a:t>
            </a:fld>
            <a:endParaRPr lang="nl-NL"/>
          </a:p>
        </p:txBody>
      </p:sp>
    </p:spTree>
    <p:extLst>
      <p:ext uri="{BB962C8B-B14F-4D97-AF65-F5344CB8AC3E}">
        <p14:creationId xmlns:p14="http://schemas.microsoft.com/office/powerpoint/2010/main" val="84412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3900-149A-1487-66B4-84EC1FB88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48279-A2D7-6051-2B20-42F8BE725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A0693-448E-04DA-CD08-40E533F16465}"/>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A0A5F499-3739-FEF0-69E2-32D55343A0DB}"/>
              </a:ext>
            </a:extLst>
          </p:cNvPr>
          <p:cNvSpPr>
            <a:spLocks noGrp="1"/>
          </p:cNvSpPr>
          <p:nvPr>
            <p:ph type="sldNum" sz="quarter" idx="5"/>
          </p:nvPr>
        </p:nvSpPr>
        <p:spPr/>
        <p:txBody>
          <a:bodyPr/>
          <a:lstStyle/>
          <a:p>
            <a:pPr>
              <a:defRPr/>
            </a:pPr>
            <a:fld id="{BF9849F0-B82A-A442-AB4B-EDB93AD1F2DC}" type="slidenum">
              <a:rPr lang="nl-NL" smtClean="0"/>
              <a:pPr>
                <a:defRPr/>
              </a:pPr>
              <a:t>6</a:t>
            </a:fld>
            <a:endParaRPr lang="nl-NL"/>
          </a:p>
        </p:txBody>
      </p:sp>
    </p:spTree>
    <p:extLst>
      <p:ext uri="{BB962C8B-B14F-4D97-AF65-F5344CB8AC3E}">
        <p14:creationId xmlns:p14="http://schemas.microsoft.com/office/powerpoint/2010/main" val="413655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FC32-2061-DEEB-FEB6-60CE069B4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1E3C2-DDE5-5269-FAE3-A4047FE46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F1873-8CCA-BCBD-3C81-AE5DCDA6EE51}"/>
              </a:ext>
            </a:extLst>
          </p:cNvPr>
          <p:cNvSpPr>
            <a:spLocks noGrp="1"/>
          </p:cNvSpPr>
          <p:nvPr>
            <p:ph type="body" idx="1"/>
          </p:nvPr>
        </p:nvSpPr>
        <p:spPr/>
        <p:txBody>
          <a:bodyPr/>
          <a:lstStyle/>
          <a:p>
            <a:r>
              <a:rPr lang="nl-NL" b="1" dirty="0"/>
              <a:t>De historische betekenis van </a:t>
            </a:r>
            <a:r>
              <a:rPr lang="nl-NL" b="1" i="1" dirty="0"/>
              <a:t>positief</a:t>
            </a:r>
            <a:endParaRPr lang="nl-NL" b="1" dirty="0"/>
          </a:p>
          <a:p>
            <a:r>
              <a:rPr lang="nl-NL" dirty="0"/>
              <a:t>De stam </a:t>
            </a:r>
            <a:r>
              <a:rPr lang="nl-NL" i="1" dirty="0"/>
              <a:t>positief</a:t>
            </a:r>
            <a:r>
              <a:rPr lang="nl-NL" dirty="0"/>
              <a:t> in </a:t>
            </a:r>
            <a:r>
              <a:rPr lang="nl-NL" i="1" dirty="0"/>
              <a:t>positivisme</a:t>
            </a:r>
            <a:r>
              <a:rPr lang="nl-NL" dirty="0"/>
              <a:t> komt </a:t>
            </a:r>
            <a:r>
              <a:rPr lang="nl-NL" b="1" dirty="0"/>
              <a:t>niet</a:t>
            </a:r>
            <a:r>
              <a:rPr lang="nl-NL" dirty="0"/>
              <a:t> van:</a:t>
            </a:r>
          </a:p>
          <a:p>
            <a:r>
              <a:rPr lang="nl-NL" dirty="0"/>
              <a:t>“goed”</a:t>
            </a:r>
          </a:p>
          <a:p>
            <a:r>
              <a:rPr lang="nl-NL" dirty="0"/>
              <a:t>“wenselijk”</a:t>
            </a:r>
          </a:p>
          <a:p>
            <a:r>
              <a:rPr lang="nl-NL" dirty="0"/>
              <a:t>“optimistisch”</a:t>
            </a:r>
          </a:p>
          <a:p>
            <a:r>
              <a:rPr lang="nl-NL" dirty="0"/>
              <a:t>maar van het Latijnse </a:t>
            </a:r>
            <a:r>
              <a:rPr lang="nl-NL" b="1" i="1" dirty="0" err="1"/>
              <a:t>positum</a:t>
            </a:r>
            <a:r>
              <a:rPr lang="nl-NL" dirty="0"/>
              <a:t> (voltooid deelwoord van </a:t>
            </a:r>
            <a:r>
              <a:rPr lang="nl-NL" i="1" dirty="0" err="1"/>
              <a:t>ponere</a:t>
            </a:r>
            <a:r>
              <a:rPr lang="nl-NL" dirty="0"/>
              <a:t>):</a:t>
            </a:r>
          </a:p>
          <a:p>
            <a:r>
              <a:rPr lang="nl-NL" i="1" dirty="0"/>
              <a:t>dat wat is neergezet, vastgelegd, gegeven</a:t>
            </a:r>
            <a:endParaRPr lang="nl-NL" dirty="0"/>
          </a:p>
          <a:p>
            <a:r>
              <a:rPr lang="nl-NL" dirty="0"/>
              <a:t>In de 18e–19e eeuw betekende </a:t>
            </a:r>
            <a:r>
              <a:rPr lang="nl-NL" i="1" dirty="0"/>
              <a:t>positieve kennis</a:t>
            </a:r>
            <a:r>
              <a:rPr lang="nl-NL" dirty="0"/>
              <a:t>:</a:t>
            </a:r>
          </a:p>
          <a:p>
            <a:r>
              <a:rPr lang="nl-NL" dirty="0"/>
              <a:t>kennis die </a:t>
            </a:r>
            <a:r>
              <a:rPr lang="nl-NL" b="1" dirty="0"/>
              <a:t>feitelijk gegeven</a:t>
            </a:r>
            <a:r>
              <a:rPr lang="nl-NL" dirty="0"/>
              <a:t>, </a:t>
            </a:r>
            <a:r>
              <a:rPr lang="nl-NL" b="1" dirty="0"/>
              <a:t>vastgesteld</a:t>
            </a:r>
            <a:r>
              <a:rPr lang="nl-NL" dirty="0"/>
              <a:t> en </a:t>
            </a:r>
            <a:r>
              <a:rPr lang="nl-NL" b="1" dirty="0"/>
              <a:t>empirisch bevestigd</a:t>
            </a:r>
            <a:r>
              <a:rPr lang="nl-NL" dirty="0"/>
              <a:t> is.</a:t>
            </a:r>
          </a:p>
        </p:txBody>
      </p:sp>
      <p:sp>
        <p:nvSpPr>
          <p:cNvPr id="4" name="Slide Number Placeholder 3">
            <a:extLst>
              <a:ext uri="{FF2B5EF4-FFF2-40B4-BE49-F238E27FC236}">
                <a16:creationId xmlns:a16="http://schemas.microsoft.com/office/drawing/2014/main" id="{0FCC7F45-25A9-911D-7F05-ECB245F39005}"/>
              </a:ext>
            </a:extLst>
          </p:cNvPr>
          <p:cNvSpPr>
            <a:spLocks noGrp="1"/>
          </p:cNvSpPr>
          <p:nvPr>
            <p:ph type="sldNum" sz="quarter" idx="5"/>
          </p:nvPr>
        </p:nvSpPr>
        <p:spPr/>
        <p:txBody>
          <a:bodyPr/>
          <a:lstStyle/>
          <a:p>
            <a:pPr>
              <a:defRPr/>
            </a:pPr>
            <a:fld id="{BF9849F0-B82A-A442-AB4B-EDB93AD1F2DC}" type="slidenum">
              <a:rPr lang="nl-NL" smtClean="0"/>
              <a:pPr>
                <a:defRPr/>
              </a:pPr>
              <a:t>7</a:t>
            </a:fld>
            <a:endParaRPr lang="nl-NL"/>
          </a:p>
        </p:txBody>
      </p:sp>
    </p:spTree>
    <p:extLst>
      <p:ext uri="{BB962C8B-B14F-4D97-AF65-F5344CB8AC3E}">
        <p14:creationId xmlns:p14="http://schemas.microsoft.com/office/powerpoint/2010/main" val="135941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1C8F-E89D-7896-A600-596015364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A1B16-7457-A36A-D7DA-7994DA690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0E7CD-D4AE-3821-6640-7E376009E7A6}"/>
              </a:ext>
            </a:extLst>
          </p:cNvPr>
          <p:cNvSpPr>
            <a:spLocks noGrp="1"/>
          </p:cNvSpPr>
          <p:nvPr>
            <p:ph type="body" idx="1"/>
          </p:nvPr>
        </p:nvSpPr>
        <p:spPr/>
        <p:txBody>
          <a:bodyPr/>
          <a:lstStyle/>
          <a:p>
            <a:r>
              <a:rPr lang="nl-NL" dirty="0"/>
              <a:t>Doel: later oppakken (en leuk om te bespreken)</a:t>
            </a:r>
          </a:p>
        </p:txBody>
      </p:sp>
      <p:sp>
        <p:nvSpPr>
          <p:cNvPr id="4" name="Slide Number Placeholder 3">
            <a:extLst>
              <a:ext uri="{FF2B5EF4-FFF2-40B4-BE49-F238E27FC236}">
                <a16:creationId xmlns:a16="http://schemas.microsoft.com/office/drawing/2014/main" id="{3FA89718-1344-3940-5735-6C7F4251F9A1}"/>
              </a:ext>
            </a:extLst>
          </p:cNvPr>
          <p:cNvSpPr>
            <a:spLocks noGrp="1"/>
          </p:cNvSpPr>
          <p:nvPr>
            <p:ph type="sldNum" sz="quarter" idx="5"/>
          </p:nvPr>
        </p:nvSpPr>
        <p:spPr/>
        <p:txBody>
          <a:bodyPr/>
          <a:lstStyle/>
          <a:p>
            <a:pPr>
              <a:defRPr/>
            </a:pPr>
            <a:fld id="{BF9849F0-B82A-A442-AB4B-EDB93AD1F2DC}" type="slidenum">
              <a:rPr lang="nl-NL" smtClean="0"/>
              <a:pPr>
                <a:defRPr/>
              </a:pPr>
              <a:t>8</a:t>
            </a:fld>
            <a:endParaRPr lang="nl-NL"/>
          </a:p>
        </p:txBody>
      </p:sp>
    </p:spTree>
    <p:extLst>
      <p:ext uri="{BB962C8B-B14F-4D97-AF65-F5344CB8AC3E}">
        <p14:creationId xmlns:p14="http://schemas.microsoft.com/office/powerpoint/2010/main" val="290735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5481-E7E5-2C87-0DBF-0168D0C62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C8B8E-E76D-F304-F8CA-6E2EE8DDD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64BC5-9CFA-91BF-F141-3C04082D386F}"/>
              </a:ext>
            </a:extLst>
          </p:cNvPr>
          <p:cNvSpPr>
            <a:spLocks noGrp="1"/>
          </p:cNvSpPr>
          <p:nvPr>
            <p:ph type="body" idx="1"/>
          </p:nvPr>
        </p:nvSpPr>
        <p:spPr/>
        <p:txBody>
          <a:bodyPr/>
          <a:lstStyle/>
          <a:p>
            <a:r>
              <a:rPr lang="nl-NL" dirty="0"/>
              <a:t>Kies een werkvorm: </a:t>
            </a:r>
          </a:p>
          <a:p>
            <a:endParaRPr lang="nl-NL" dirty="0"/>
          </a:p>
          <a:p>
            <a:r>
              <a:rPr lang="nl-NL" dirty="0"/>
              <a:t>Laat studenten dit opschrijven // hand opsteken // positie innemen in lokaal. </a:t>
            </a:r>
          </a:p>
        </p:txBody>
      </p:sp>
      <p:sp>
        <p:nvSpPr>
          <p:cNvPr id="4" name="Slide Number Placeholder 3">
            <a:extLst>
              <a:ext uri="{FF2B5EF4-FFF2-40B4-BE49-F238E27FC236}">
                <a16:creationId xmlns:a16="http://schemas.microsoft.com/office/drawing/2014/main" id="{9175AB65-9399-31D9-E1A1-D2A7CA9EE9A0}"/>
              </a:ext>
            </a:extLst>
          </p:cNvPr>
          <p:cNvSpPr>
            <a:spLocks noGrp="1"/>
          </p:cNvSpPr>
          <p:nvPr>
            <p:ph type="sldNum" sz="quarter" idx="5"/>
          </p:nvPr>
        </p:nvSpPr>
        <p:spPr/>
        <p:txBody>
          <a:bodyPr/>
          <a:lstStyle/>
          <a:p>
            <a:pPr>
              <a:defRPr/>
            </a:pPr>
            <a:fld id="{BF9849F0-B82A-A442-AB4B-EDB93AD1F2DC}" type="slidenum">
              <a:rPr lang="nl-NL" smtClean="0"/>
              <a:pPr>
                <a:defRPr/>
              </a:pPr>
              <a:t>9</a:t>
            </a:fld>
            <a:endParaRPr lang="nl-NL"/>
          </a:p>
        </p:txBody>
      </p:sp>
    </p:spTree>
    <p:extLst>
      <p:ext uri="{BB962C8B-B14F-4D97-AF65-F5344CB8AC3E}">
        <p14:creationId xmlns:p14="http://schemas.microsoft.com/office/powerpoint/2010/main" val="1581922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0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714E49-4662-5240-A87F-8FFEEA8D711B}"/>
              </a:ext>
            </a:extLst>
          </p:cNvPr>
          <p:cNvPicPr>
            <a:picLocks noChangeAspect="1"/>
          </p:cNvPicPr>
          <p:nvPr userDrawn="1"/>
        </p:nvPicPr>
        <p:blipFill>
          <a:blip r:embed="rId2"/>
          <a:srcRect/>
          <a:stretch/>
        </p:blipFill>
        <p:spPr>
          <a:xfrm>
            <a:off x="0" y="0"/>
            <a:ext cx="9144000" cy="5143500"/>
          </a:xfrm>
          <a:prstGeom prst="rect">
            <a:avLst/>
          </a:prstGeom>
        </p:spPr>
      </p:pic>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chemeClr val="bg1"/>
                </a:solidFill>
              </a:defRPr>
            </a:lvl1pPr>
          </a:lstStyle>
          <a:p>
            <a:r>
              <a:rPr lang="nl-NL"/>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73768"/>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Naam: N. Achternaam</a:t>
            </a:r>
          </a:p>
          <a:p>
            <a:pPr lvl="0"/>
            <a:r>
              <a:rPr lang="nl-NL"/>
              <a:t>Datum: 00-00-0000</a:t>
            </a:r>
          </a:p>
        </p:txBody>
      </p:sp>
      <p:pic>
        <p:nvPicPr>
          <p:cNvPr id="18" name="Afbeelding 17">
            <a:extLst>
              <a:ext uri="{FF2B5EF4-FFF2-40B4-BE49-F238E27FC236}">
                <a16:creationId xmlns:a16="http://schemas.microsoft.com/office/drawing/2014/main" id="{062BD3B6-FE14-5847-A939-752BCE36223D}"/>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19" name="Tijdelijke aanduiding voor afbeelding 13">
            <a:extLst>
              <a:ext uri="{FF2B5EF4-FFF2-40B4-BE49-F238E27FC236}">
                <a16:creationId xmlns:a16="http://schemas.microsoft.com/office/drawing/2014/main" id="{D162CC0C-7EA6-3242-B7E2-BD1A0DE2BDE9}"/>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en objec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B77A1-2FC4-0045-B9FD-2F4FEE87C734}"/>
              </a:ext>
            </a:extLst>
          </p:cNvPr>
          <p:cNvPicPr>
            <a:picLocks noChangeAspect="1"/>
          </p:cNvPicPr>
          <p:nvPr userDrawn="1"/>
        </p:nvPicPr>
        <p:blipFill>
          <a:blip r:embed="rId2"/>
          <a:srcRect/>
          <a:stretch/>
        </p:blipFill>
        <p:spPr>
          <a:xfrm>
            <a:off x="0" y="0"/>
            <a:ext cx="9144000" cy="5143500"/>
          </a:xfrm>
          <a:prstGeom prst="rect">
            <a:avLst/>
          </a:prstGeom>
        </p:spPr>
      </p:pic>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C6F32A4-0E3B-574E-910E-65CAF9BA4D35}"/>
              </a:ext>
            </a:extLst>
          </p:cNvPr>
          <p:cNvSpPr>
            <a:spLocks noGrp="1"/>
          </p:cNvSpPr>
          <p:nvPr>
            <p:ph type="title"/>
          </p:nvPr>
        </p:nvSpPr>
        <p:spPr>
          <a:xfrm>
            <a:off x="4751294" y="995081"/>
            <a:ext cx="4068856" cy="1108357"/>
          </a:xfrm>
        </p:spPr>
        <p:txBody>
          <a:bodyPr/>
          <a:lstStyle/>
          <a:p>
            <a:r>
              <a:rPr lang="nl-NL"/>
              <a:t>Klik om stijl te bewerken</a:t>
            </a:r>
          </a:p>
        </p:txBody>
      </p:sp>
      <p:sp>
        <p:nvSpPr>
          <p:cNvPr id="12" name="Tijdelijke aanduiding voor inhoud 7">
            <a:extLst>
              <a:ext uri="{FF2B5EF4-FFF2-40B4-BE49-F238E27FC236}">
                <a16:creationId xmlns:a16="http://schemas.microsoft.com/office/drawing/2014/main" id="{12E6FC1D-61CE-E940-A9CA-2EAE39A628F7}"/>
              </a:ext>
            </a:extLst>
          </p:cNvPr>
          <p:cNvSpPr>
            <a:spLocks noGrp="1"/>
          </p:cNvSpPr>
          <p:nvPr>
            <p:ph sz="quarter" idx="20"/>
          </p:nvPr>
        </p:nvSpPr>
        <p:spPr>
          <a:xfrm>
            <a:off x="4751388" y="2103438"/>
            <a:ext cx="3557296"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a:extLst>
              <a:ext uri="{FF2B5EF4-FFF2-40B4-BE49-F238E27FC236}">
                <a16:creationId xmlns:a16="http://schemas.microsoft.com/office/drawing/2014/main" id="{85FA0FFB-3874-7E40-89B2-F972D5F73CD2}"/>
              </a:ext>
            </a:extLst>
          </p:cNvPr>
          <p:cNvSpPr>
            <a:spLocks noGrp="1"/>
          </p:cNvSpPr>
          <p:nvPr>
            <p:ph type="ftr" sz="quarter" idx="21"/>
          </p:nvPr>
        </p:nvSpPr>
        <p:spPr/>
        <p:txBody>
          <a:bodyPr/>
          <a:lstStyle/>
          <a:p>
            <a:pPr>
              <a:defRPr/>
            </a:pPr>
            <a:r>
              <a:rPr lang="nl-NL"/>
              <a:t>Titel presentatie</a:t>
            </a:r>
          </a:p>
        </p:txBody>
      </p:sp>
      <p:sp>
        <p:nvSpPr>
          <p:cNvPr id="8" name="Tijdelijke aanduiding voor afbeelding 7">
            <a:extLst>
              <a:ext uri="{FF2B5EF4-FFF2-40B4-BE49-F238E27FC236}">
                <a16:creationId xmlns:a16="http://schemas.microsoft.com/office/drawing/2014/main" id="{4ACD6D51-22BA-1E44-92F0-52CBDC4FA850}"/>
              </a:ext>
            </a:extLst>
          </p:cNvPr>
          <p:cNvSpPr>
            <a:spLocks noGrp="1"/>
          </p:cNvSpPr>
          <p:nvPr>
            <p:ph type="pic" sz="quarter" idx="22"/>
          </p:nvPr>
        </p:nvSpPr>
        <p:spPr>
          <a:xfrm>
            <a:off x="0" y="627063"/>
            <a:ext cx="4572000" cy="3889376"/>
          </a:xfrm>
        </p:spPr>
        <p:txBody>
          <a:bodyPr/>
          <a:lstStyle/>
          <a:p>
            <a:endParaRPr lang="nl-NL"/>
          </a:p>
        </p:txBody>
      </p:sp>
      <p:pic>
        <p:nvPicPr>
          <p:cNvPr id="11" name="Afbeelding 10">
            <a:extLst>
              <a:ext uri="{FF2B5EF4-FFF2-40B4-BE49-F238E27FC236}">
                <a16:creationId xmlns:a16="http://schemas.microsoft.com/office/drawing/2014/main" id="{08FE686D-C0FF-3346-B6FF-27D31B96E4FA}"/>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3" name="Tijdelijke aanduiding voor afbeelding 13">
            <a:extLst>
              <a:ext uri="{FF2B5EF4-FFF2-40B4-BE49-F238E27FC236}">
                <a16:creationId xmlns:a16="http://schemas.microsoft.com/office/drawing/2014/main" id="{90F7CBA2-1DD4-5B45-97C4-7B97ABED079D}"/>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7733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wee foto's">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11" name="Tijdelijke aanduiding voor afbeelding 7"/>
          <p:cNvSpPr>
            <a:spLocks noGrp="1"/>
          </p:cNvSpPr>
          <p:nvPr>
            <p:ph type="pic" sz="quarter" idx="19"/>
          </p:nvPr>
        </p:nvSpPr>
        <p:spPr>
          <a:xfrm>
            <a:off x="323850" y="2103438"/>
            <a:ext cx="4063592" cy="2414562"/>
          </a:xfrm>
          <a:prstGeom prst="rect">
            <a:avLst/>
          </a:prstGeom>
          <a:solidFill>
            <a:schemeClr val="accent6"/>
          </a:solidFill>
        </p:spPr>
        <p:txBody>
          <a:bodyPr/>
          <a:lstStyle/>
          <a:p>
            <a:r>
              <a:rPr lang="en-US"/>
              <a:t>Click icon to add picture</a:t>
            </a:r>
            <a:endParaRPr lang="nl-NL"/>
          </a:p>
        </p:txBody>
      </p:sp>
      <p:sp>
        <p:nvSpPr>
          <p:cNvPr id="9" name="Tijdelijke aanduiding voor afbeelding 7" descr="&#10;"/>
          <p:cNvSpPr>
            <a:spLocks noGrp="1"/>
          </p:cNvSpPr>
          <p:nvPr>
            <p:ph type="pic" sz="quarter" idx="20"/>
          </p:nvPr>
        </p:nvSpPr>
        <p:spPr>
          <a:xfrm>
            <a:off x="4756558" y="2103438"/>
            <a:ext cx="4063592" cy="2413000"/>
          </a:xfrm>
          <a:prstGeom prst="rect">
            <a:avLst/>
          </a:prstGeom>
          <a:solidFill>
            <a:schemeClr val="accent6"/>
          </a:solidFill>
        </p:spPr>
        <p:txBody>
          <a:bodyPr/>
          <a:lstStyle/>
          <a:p>
            <a:r>
              <a:rPr lang="en-US"/>
              <a:t>Click icon to add picture</a:t>
            </a:r>
            <a:endParaRPr lang="nl-NL"/>
          </a:p>
        </p:txBody>
      </p:sp>
      <p:sp>
        <p:nvSpPr>
          <p:cNvPr id="2" name="Titel 1">
            <a:extLst>
              <a:ext uri="{FF2B5EF4-FFF2-40B4-BE49-F238E27FC236}">
                <a16:creationId xmlns:a16="http://schemas.microsoft.com/office/drawing/2014/main" id="{15DEA03D-7869-4E44-9871-7EE3AE555FA0}"/>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65F53128-2F4F-2348-9AF0-C932200934E7}"/>
              </a:ext>
            </a:extLst>
          </p:cNvPr>
          <p:cNvSpPr>
            <a:spLocks noGrp="1"/>
          </p:cNvSpPr>
          <p:nvPr>
            <p:ph type="ftr" sz="quarter" idx="21"/>
          </p:nvPr>
        </p:nvSpPr>
        <p:spPr/>
        <p:txBody>
          <a:bodyPr/>
          <a:lstStyle/>
          <a:p>
            <a:pPr>
              <a:defRPr/>
            </a:pPr>
            <a:r>
              <a:rPr lang="nl-NL"/>
              <a:t>Titel presentatie</a:t>
            </a:r>
          </a:p>
        </p:txBody>
      </p:sp>
      <p:pic>
        <p:nvPicPr>
          <p:cNvPr id="7" name="Afbeelding 6">
            <a:extLst>
              <a:ext uri="{FF2B5EF4-FFF2-40B4-BE49-F238E27FC236}">
                <a16:creationId xmlns:a16="http://schemas.microsoft.com/office/drawing/2014/main" id="{4588A6F7-D45D-3C4D-A5FB-FF9FCCD6F260}"/>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C88D02D7-17DD-364D-9C9F-917E443D11BD}"/>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358300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voettekst 4"/>
          <p:cNvSpPr>
            <a:spLocks noGrp="1"/>
          </p:cNvSpPr>
          <p:nvPr>
            <p:ph type="ftr" sz="quarter" idx="10"/>
          </p:nvPr>
        </p:nvSpPr>
        <p:spPr/>
        <p:txBody>
          <a:bodyPr/>
          <a:lstStyle>
            <a:lvl1pPr>
              <a:defRPr/>
            </a:lvl1pPr>
          </a:lstStyle>
          <a:p>
            <a:pPr>
              <a:defRPr/>
            </a:pPr>
            <a:r>
              <a:rPr lang="nl-NL"/>
              <a:t>Titel presentatie</a:t>
            </a:r>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pPr/>
              <a:t>‹nr.›</a:t>
            </a:fld>
            <a:endParaRPr lang="nl-NL"/>
          </a:p>
        </p:txBody>
      </p:sp>
      <p:sp>
        <p:nvSpPr>
          <p:cNvPr id="3" name="Titel 2">
            <a:extLst>
              <a:ext uri="{FF2B5EF4-FFF2-40B4-BE49-F238E27FC236}">
                <a16:creationId xmlns:a16="http://schemas.microsoft.com/office/drawing/2014/main" id="{1899D2A2-CE3F-814F-BA65-66B9B454F392}"/>
              </a:ext>
            </a:extLst>
          </p:cNvPr>
          <p:cNvSpPr>
            <a:spLocks noGrp="1"/>
          </p:cNvSpPr>
          <p:nvPr>
            <p:ph type="title"/>
          </p:nvPr>
        </p:nvSpPr>
        <p:spPr/>
        <p:txBody>
          <a:bodyPr/>
          <a:lstStyle/>
          <a:p>
            <a:r>
              <a:rPr lang="nl-NL"/>
              <a:t>Klik om stijl te bewerken</a:t>
            </a:r>
          </a:p>
        </p:txBody>
      </p:sp>
      <p:pic>
        <p:nvPicPr>
          <p:cNvPr id="6" name="Afbeelding 5">
            <a:extLst>
              <a:ext uri="{FF2B5EF4-FFF2-40B4-BE49-F238E27FC236}">
                <a16:creationId xmlns:a16="http://schemas.microsoft.com/office/drawing/2014/main" id="{AE147936-145B-664D-879C-8943872BCE11}"/>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7" name="Tijdelijke aanduiding voor afbeelding 13">
            <a:extLst>
              <a:ext uri="{FF2B5EF4-FFF2-40B4-BE49-F238E27FC236}">
                <a16:creationId xmlns:a16="http://schemas.microsoft.com/office/drawing/2014/main" id="{2CC42474-B9C7-C94C-AF30-292C4AE13AC5}"/>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dia-01">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Lst>
          </p:cNvPr>
          <p:cNvPicPr>
            <a:picLocks noChangeAspect="1"/>
          </p:cNvPicPr>
          <p:nvPr userDrawn="1"/>
        </p:nvPicPr>
        <p:blipFill>
          <a:blip r:embed="rId2"/>
          <a:srcRect/>
          <a:stretch/>
        </p:blipFill>
        <p:spPr>
          <a:xfrm>
            <a:off x="0" y="0"/>
            <a:ext cx="9144000" cy="5143500"/>
          </a:xfrm>
          <a:prstGeom prst="rect">
            <a:avLst/>
          </a:prstGeom>
        </p:spPr>
      </p:pic>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chemeClr val="bg1"/>
                </a:solidFill>
              </a:defRPr>
            </a:lvl1pPr>
          </a:lstStyle>
          <a:p>
            <a:r>
              <a:rPr lang="nl-NL"/>
              <a:t>Bronvermelding</a:t>
            </a:r>
          </a:p>
        </p:txBody>
      </p:sp>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chemeClr val="bg1"/>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0BE66D92-CF07-4149-9870-C7D66812FE14}"/>
              </a:ext>
            </a:extLst>
          </p:cNvPr>
          <p:cNvPicPr>
            <a:picLocks noChangeAspect="1"/>
          </p:cNvPicPr>
          <p:nvPr userDrawn="1"/>
        </p:nvPicPr>
        <p:blipFill>
          <a:blip r:embed="rId3"/>
          <a:srcRect/>
          <a:stretch/>
        </p:blipFill>
        <p:spPr>
          <a:xfrm>
            <a:off x="7270525" y="4524301"/>
            <a:ext cx="1873473" cy="619198"/>
          </a:xfrm>
          <a:prstGeom prst="rect">
            <a:avLst/>
          </a:prstGeom>
        </p:spPr>
      </p:pic>
      <p:sp>
        <p:nvSpPr>
          <p:cNvPr id="8" name="Tijdelijke aanduiding voor afbeelding 13">
            <a:extLst>
              <a:ext uri="{FF2B5EF4-FFF2-40B4-BE49-F238E27FC236}">
                <a16:creationId xmlns:a16="http://schemas.microsoft.com/office/drawing/2014/main" id="{3160E74E-3F05-074C-8E4A-ACF14A9C7BEA}"/>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369562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dia-02">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2DC969-CCE0-1249-932F-4A0237DF44E8}"/>
              </a:ext>
            </a:extLst>
          </p:cNvPr>
          <p:cNvPicPr>
            <a:picLocks noChangeAspect="1"/>
          </p:cNvPicPr>
          <p:nvPr userDrawn="1"/>
        </p:nvPicPr>
        <p:blipFill>
          <a:blip r:embed="rId2"/>
          <a:srcRect/>
          <a:stretch/>
        </p:blipFill>
        <p:spPr>
          <a:xfrm>
            <a:off x="0" y="0"/>
            <a:ext cx="9144000" cy="5143500"/>
          </a:xfrm>
          <a:prstGeom prst="rect">
            <a:avLst/>
          </a:prstGeom>
        </p:spPr>
      </p:pic>
      <p:sp>
        <p:nvSpPr>
          <p:cNvPr id="3" name="Titel 2">
            <a:extLst>
              <a:ext uri="{FF2B5EF4-FFF2-40B4-BE49-F238E27FC236}">
                <a16:creationId xmlns:a16="http://schemas.microsoft.com/office/drawing/2014/main" id="{1FE07EE8-1146-8749-AD65-78B0D67D4AA2}"/>
              </a:ext>
            </a:extLst>
          </p:cNvPr>
          <p:cNvSpPr>
            <a:spLocks noGrp="1"/>
          </p:cNvSpPr>
          <p:nvPr>
            <p:ph type="title" hasCustomPrompt="1"/>
          </p:nvPr>
        </p:nvSpPr>
        <p:spPr>
          <a:xfrm>
            <a:off x="323849" y="995081"/>
            <a:ext cx="4632867" cy="1108357"/>
          </a:xfrm>
        </p:spPr>
        <p:txBody>
          <a:bodyPr/>
          <a:lstStyle>
            <a:lvl1pPr>
              <a:defRPr>
                <a:solidFill>
                  <a:srgbClr val="25167A"/>
                </a:solidFill>
              </a:defRPr>
            </a:lvl1pPr>
          </a:lstStyle>
          <a:p>
            <a:r>
              <a:rPr lang="nl-NL"/>
              <a:t>Bronvermelding</a:t>
            </a:r>
          </a:p>
        </p:txBody>
      </p:sp>
      <p:sp>
        <p:nvSpPr>
          <p:cNvPr id="12" name="Tijdelijke aanduiding voor tekst 6">
            <a:extLst>
              <a:ext uri="{FF2B5EF4-FFF2-40B4-BE49-F238E27FC236}">
                <a16:creationId xmlns:a16="http://schemas.microsoft.com/office/drawing/2014/main" id="{DE362A0E-BA61-6D43-94BF-9F1A6EF6A1F5}"/>
              </a:ext>
            </a:extLst>
          </p:cNvPr>
          <p:cNvSpPr>
            <a:spLocks noGrp="1"/>
          </p:cNvSpPr>
          <p:nvPr>
            <p:ph type="body" sz="quarter" idx="13"/>
          </p:nvPr>
        </p:nvSpPr>
        <p:spPr>
          <a:xfrm>
            <a:off x="323849" y="2103439"/>
            <a:ext cx="4632867" cy="2413000"/>
          </a:xfrm>
        </p:spPr>
        <p:txBody>
          <a:bodyPr>
            <a:normAutofit/>
          </a:bodyPr>
          <a:lstStyle>
            <a:lvl1pPr marL="0" indent="0">
              <a:lnSpc>
                <a:spcPct val="250000"/>
              </a:lnSpc>
              <a:buClr>
                <a:schemeClr val="bg1"/>
              </a:buClr>
              <a:buNone/>
              <a:defRPr sz="800">
                <a:solidFill>
                  <a:srgbClr val="25167A"/>
                </a:solidFill>
              </a:defRPr>
            </a:lvl1pPr>
            <a:lvl2pPr marL="216000" indent="0">
              <a:lnSpc>
                <a:spcPct val="250000"/>
              </a:lnSpc>
              <a:buClr>
                <a:schemeClr val="bg1"/>
              </a:buClr>
              <a:buNone/>
              <a:defRPr sz="800">
                <a:solidFill>
                  <a:schemeClr val="bg1"/>
                </a:solidFill>
              </a:defRPr>
            </a:lvl2pPr>
            <a:lvl3pPr marL="432000" indent="0">
              <a:lnSpc>
                <a:spcPct val="250000"/>
              </a:lnSpc>
              <a:buClr>
                <a:schemeClr val="bg1"/>
              </a:buClr>
              <a:buNone/>
              <a:defRPr sz="800">
                <a:solidFill>
                  <a:schemeClr val="bg1"/>
                </a:solidFill>
              </a:defRPr>
            </a:lvl3pPr>
            <a:lvl4pPr marL="648000" indent="0">
              <a:lnSpc>
                <a:spcPct val="250000"/>
              </a:lnSpc>
              <a:buClr>
                <a:schemeClr val="bg1"/>
              </a:buClr>
              <a:buNone/>
              <a:defRPr sz="800">
                <a:solidFill>
                  <a:schemeClr val="bg1"/>
                </a:solidFill>
              </a:defRPr>
            </a:lvl4pPr>
            <a:lvl5pPr marL="864000" indent="0">
              <a:lnSpc>
                <a:spcPct val="250000"/>
              </a:lnSpc>
              <a:buClr>
                <a:schemeClr val="bg1"/>
              </a:buClr>
              <a:buNone/>
              <a:defRPr sz="800">
                <a:solidFill>
                  <a:schemeClr val="bg1"/>
                </a:solidFill>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09238366-724C-8546-BCFD-1CA62BB194B3}"/>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43B3C3B6-5587-A146-A20D-32B573CC8521}"/>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57040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endParaRPr lang="de-DE"/>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4804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15.12.2025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73804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15.12.2025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3326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5143500"/>
          </a:xfrm>
          <a:prstGeom prst="rect">
            <a:avLst/>
          </a:prstGeom>
        </p:spPr>
      </p:pic>
      <p:pic>
        <p:nvPicPr>
          <p:cNvPr id="10" name="Afbeelding 9" descr="Creating Tomorrow">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6" y="4524302"/>
            <a:ext cx="1873473" cy="619199"/>
          </a:xfrm>
          <a:prstGeom prst="rect">
            <a:avLst/>
          </a:prstGeom>
        </p:spPr>
      </p:pic>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‹nr.›</a:t>
            </a:fld>
            <a:endParaRPr lang="nl-NL"/>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1" y="2103438"/>
            <a:ext cx="7978775"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1" y="995082"/>
            <a:ext cx="7984772" cy="1108357"/>
          </a:xfrm>
        </p:spPr>
        <p:txBody>
          <a:bodyPr/>
          <a:lstStyle/>
          <a:p>
            <a:r>
              <a:rPr lang="en-US"/>
              <a:t>Click to edit Master title style</a:t>
            </a:r>
            <a:endParaRPr lang="nl-NL"/>
          </a:p>
        </p:txBody>
      </p:sp>
    </p:spTree>
    <p:extLst>
      <p:ext uri="{BB962C8B-B14F-4D97-AF65-F5344CB8AC3E}">
        <p14:creationId xmlns:p14="http://schemas.microsoft.com/office/powerpoint/2010/main" val="85385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0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52C3271-99C2-AA4C-8843-4DBD0118903B}"/>
              </a:ext>
            </a:extLst>
          </p:cNvPr>
          <p:cNvPicPr>
            <a:picLocks noChangeAspect="1"/>
          </p:cNvPicPr>
          <p:nvPr userDrawn="1"/>
        </p:nvPicPr>
        <p:blipFill>
          <a:blip r:embed="rId2"/>
          <a:srcRect/>
          <a:stretch/>
        </p:blipFill>
        <p:spPr>
          <a:xfrm>
            <a:off x="0" y="0"/>
            <a:ext cx="9144000" cy="5143500"/>
          </a:xfrm>
          <a:prstGeom prst="rect">
            <a:avLst/>
          </a:prstGeom>
        </p:spPr>
      </p:pic>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1" y="995081"/>
            <a:ext cx="5484282" cy="1108357"/>
          </a:xfrm>
        </p:spPr>
        <p:txBody>
          <a:bodyPr/>
          <a:lstStyle>
            <a:lvl1pPr>
              <a:defRPr>
                <a:solidFill>
                  <a:srgbClr val="25167A"/>
                </a:solidFill>
              </a:defRPr>
            </a:lvl1pPr>
          </a:lstStyle>
          <a:p>
            <a:r>
              <a:rPr lang="nl-NL"/>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5481332" cy="468311"/>
          </a:xfrm>
        </p:spPr>
        <p:txBody>
          <a:bodyPr/>
          <a:lstStyle>
            <a:lvl1pPr marL="0" indent="0">
              <a:buClr>
                <a:schemeClr val="bg1"/>
              </a:buClr>
              <a:buFont typeface="Arial" panose="020B0604020202020204" pitchFamily="34" charset="0"/>
              <a:buNone/>
              <a:defRPr>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6" name="Tijdelijke aanduiding voor tekst 6">
            <a:extLst>
              <a:ext uri="{FF2B5EF4-FFF2-40B4-BE49-F238E27FC236}">
                <a16:creationId xmlns:a16="http://schemas.microsoft.com/office/drawing/2014/main" id="{CB139574-2387-A149-BF89-1740A5E685A1}"/>
              </a:ext>
            </a:extLst>
          </p:cNvPr>
          <p:cNvSpPr>
            <a:spLocks noGrp="1"/>
          </p:cNvSpPr>
          <p:nvPr>
            <p:ph type="body" sz="quarter" idx="13" hasCustomPrompt="1"/>
          </p:nvPr>
        </p:nvSpPr>
        <p:spPr>
          <a:xfrm>
            <a:off x="323850" y="3903870"/>
            <a:ext cx="5481332" cy="305682"/>
          </a:xfrm>
        </p:spPr>
        <p:txBody>
          <a:bodyPr>
            <a:normAutofit/>
          </a:bodyPr>
          <a:lstStyle>
            <a:lvl1pPr marL="0" indent="0">
              <a:buClr>
                <a:schemeClr val="bg1"/>
              </a:buClr>
              <a:buFont typeface="Arial" panose="020B0604020202020204" pitchFamily="34" charset="0"/>
              <a:buNone/>
              <a:defRPr sz="900">
                <a:solidFill>
                  <a:srgbClr val="25167A"/>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Naam: N. Achternaam</a:t>
            </a:r>
          </a:p>
          <a:p>
            <a:pPr lvl="0"/>
            <a:r>
              <a:rPr lang="nl-NL"/>
              <a:t>Datum: 00-00-0000</a:t>
            </a:r>
          </a:p>
        </p:txBody>
      </p:sp>
      <p:pic>
        <p:nvPicPr>
          <p:cNvPr id="11" name="Afbeelding 10">
            <a:extLst>
              <a:ext uri="{FF2B5EF4-FFF2-40B4-BE49-F238E27FC236}">
                <a16:creationId xmlns:a16="http://schemas.microsoft.com/office/drawing/2014/main" id="{1C8F4B79-BD4E-2F4C-B044-962D1C582AF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afbeelding 13">
            <a:extLst>
              <a:ext uri="{FF2B5EF4-FFF2-40B4-BE49-F238E27FC236}">
                <a16:creationId xmlns:a16="http://schemas.microsoft.com/office/drawing/2014/main" id="{6AA7243F-9419-6942-9F79-A31147055FAD}"/>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31803908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dia-03">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53865B02-C372-3B4F-99F4-DC48043FCE52}"/>
              </a:ext>
            </a:extLst>
          </p:cNvPr>
          <p:cNvSpPr>
            <a:spLocks noGrp="1"/>
          </p:cNvSpPr>
          <p:nvPr>
            <p:ph type="pic" sz="quarter" idx="15"/>
          </p:nvPr>
        </p:nvSpPr>
        <p:spPr>
          <a:xfrm>
            <a:off x="4572000" y="640800"/>
            <a:ext cx="4572000" cy="3859200"/>
          </a:xfrm>
        </p:spPr>
        <p:txBody>
          <a:bodyPr/>
          <a:lstStyle/>
          <a:p>
            <a:endParaRPr lang="nl-NL"/>
          </a:p>
        </p:txBody>
      </p:sp>
      <p:sp>
        <p:nvSpPr>
          <p:cNvPr id="8" name="Rechthoek 7">
            <a:extLst>
              <a:ext uri="{FF2B5EF4-FFF2-40B4-BE49-F238E27FC236}">
                <a16:creationId xmlns:a16="http://schemas.microsoft.com/office/drawing/2014/main" id="{7556CDDB-3142-4B4F-8725-BFCD85DD8BE2}"/>
              </a:ext>
            </a:extLst>
          </p:cNvPr>
          <p:cNvSpPr>
            <a:spLocks noChangeAspect="1"/>
          </p:cNvSpPr>
          <p:nvPr userDrawn="1"/>
        </p:nvSpPr>
        <p:spPr>
          <a:xfrm>
            <a:off x="0" y="639255"/>
            <a:ext cx="4572000" cy="3859200"/>
          </a:xfrm>
          <a:prstGeom prst="rect">
            <a:avLst/>
          </a:prstGeom>
          <a:solidFill>
            <a:srgbClr val="25167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srgbClr val="25167A"/>
              </a:solidFill>
            </a:endParaRPr>
          </a:p>
        </p:txBody>
      </p:sp>
      <p:sp>
        <p:nvSpPr>
          <p:cNvPr id="4" name="Titel 3">
            <a:extLst>
              <a:ext uri="{FF2B5EF4-FFF2-40B4-BE49-F238E27FC236}">
                <a16:creationId xmlns:a16="http://schemas.microsoft.com/office/drawing/2014/main" id="{261A5538-FBAA-ED4F-B838-E1FFDA57453F}"/>
              </a:ext>
            </a:extLst>
          </p:cNvPr>
          <p:cNvSpPr>
            <a:spLocks noGrp="1"/>
          </p:cNvSpPr>
          <p:nvPr>
            <p:ph type="title"/>
          </p:nvPr>
        </p:nvSpPr>
        <p:spPr>
          <a:xfrm>
            <a:off x="323852" y="995081"/>
            <a:ext cx="3997628" cy="1108357"/>
          </a:xfrm>
        </p:spPr>
        <p:txBody>
          <a:bodyPr/>
          <a:lstStyle>
            <a:lvl1pPr>
              <a:defRPr>
                <a:solidFill>
                  <a:schemeClr val="bg1"/>
                </a:solidFill>
              </a:defRPr>
            </a:lvl1pPr>
          </a:lstStyle>
          <a:p>
            <a:r>
              <a:rPr lang="nl-NL"/>
              <a:t>Klik om stijl te bewerken</a:t>
            </a:r>
          </a:p>
        </p:txBody>
      </p:sp>
      <p:sp>
        <p:nvSpPr>
          <p:cNvPr id="7" name="Tijdelijke aanduiding voor tekst 6">
            <a:extLst>
              <a:ext uri="{FF2B5EF4-FFF2-40B4-BE49-F238E27FC236}">
                <a16:creationId xmlns:a16="http://schemas.microsoft.com/office/drawing/2014/main" id="{07B6FF56-E482-FB4C-8DE4-16A40C8C20F7}"/>
              </a:ext>
            </a:extLst>
          </p:cNvPr>
          <p:cNvSpPr>
            <a:spLocks noGrp="1"/>
          </p:cNvSpPr>
          <p:nvPr>
            <p:ph type="body" sz="quarter" idx="12"/>
          </p:nvPr>
        </p:nvSpPr>
        <p:spPr>
          <a:xfrm>
            <a:off x="323850" y="2103439"/>
            <a:ext cx="3997629" cy="468311"/>
          </a:xfrm>
        </p:spPr>
        <p:txBody>
          <a:bodyPr/>
          <a:lstStyle>
            <a:lvl1pPr marL="0" indent="0">
              <a:buClr>
                <a:schemeClr val="bg1"/>
              </a:buClr>
              <a:buFont typeface="Arial" panose="020B0604020202020204" pitchFamily="34" charset="0"/>
              <a:buNone/>
              <a:defRPr>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Klikken om de tekststijl van het model te bewerken</a:t>
            </a:r>
          </a:p>
        </p:txBody>
      </p:sp>
      <p:sp>
        <p:nvSpPr>
          <p:cNvPr id="11" name="Tijdelijke aanduiding voor tekst 6">
            <a:extLst>
              <a:ext uri="{FF2B5EF4-FFF2-40B4-BE49-F238E27FC236}">
                <a16:creationId xmlns:a16="http://schemas.microsoft.com/office/drawing/2014/main" id="{A5FC0E7E-E23C-BC40-B810-FBCAC19629D4}"/>
              </a:ext>
            </a:extLst>
          </p:cNvPr>
          <p:cNvSpPr>
            <a:spLocks noGrp="1"/>
          </p:cNvSpPr>
          <p:nvPr>
            <p:ph type="body" sz="quarter" idx="13" hasCustomPrompt="1"/>
          </p:nvPr>
        </p:nvSpPr>
        <p:spPr>
          <a:xfrm>
            <a:off x="323850" y="3903870"/>
            <a:ext cx="3997629" cy="305682"/>
          </a:xfrm>
        </p:spPr>
        <p:txBody>
          <a:bodyPr>
            <a:normAutofit/>
          </a:bodyPr>
          <a:lstStyle>
            <a:lvl1pPr marL="0" indent="0">
              <a:buClr>
                <a:schemeClr val="bg1"/>
              </a:buClr>
              <a:buFont typeface="Arial" panose="020B0604020202020204" pitchFamily="34" charset="0"/>
              <a:buNone/>
              <a:defRPr sz="900">
                <a:solidFill>
                  <a:schemeClr val="bg1"/>
                </a:solidFill>
              </a:defRPr>
            </a:lvl1pPr>
            <a:lvl2pPr marL="216000" indent="0">
              <a:buClr>
                <a:schemeClr val="bg1"/>
              </a:buClr>
              <a:buFont typeface="Arial" panose="020B0604020202020204" pitchFamily="34" charset="0"/>
              <a:buNone/>
              <a:defRPr>
                <a:solidFill>
                  <a:schemeClr val="bg1"/>
                </a:solidFill>
              </a:defRPr>
            </a:lvl2pPr>
            <a:lvl3pPr marL="432000" indent="0">
              <a:buClr>
                <a:schemeClr val="bg1"/>
              </a:buClr>
              <a:buFont typeface="Arial" panose="020B0604020202020204" pitchFamily="34" charset="0"/>
              <a:buNone/>
              <a:defRPr>
                <a:solidFill>
                  <a:schemeClr val="bg1"/>
                </a:solidFill>
              </a:defRPr>
            </a:lvl3pPr>
            <a:lvl4pPr marL="648000" indent="0">
              <a:buClr>
                <a:schemeClr val="bg1"/>
              </a:buClr>
              <a:buFont typeface="Arial" panose="020B0604020202020204" pitchFamily="34" charset="0"/>
              <a:buNone/>
              <a:defRPr>
                <a:solidFill>
                  <a:schemeClr val="bg1"/>
                </a:solidFill>
              </a:defRPr>
            </a:lvl4pPr>
            <a:lvl5pPr marL="864000" indent="0">
              <a:buClr>
                <a:schemeClr val="bg1"/>
              </a:buClr>
              <a:buFont typeface="Arial" panose="020B0604020202020204" pitchFamily="34" charset="0"/>
              <a:buNone/>
              <a:defRPr>
                <a:solidFill>
                  <a:schemeClr val="bg1"/>
                </a:solidFill>
              </a:defRPr>
            </a:lvl5pPr>
          </a:lstStyle>
          <a:p>
            <a:pPr lvl="0"/>
            <a:r>
              <a:rPr lang="nl-NL"/>
              <a:t>Naam: N. Achternaam</a:t>
            </a:r>
          </a:p>
          <a:p>
            <a:pPr lvl="0"/>
            <a:r>
              <a:rPr lang="nl-NL"/>
              <a:t>Datum: 00-00-0000</a:t>
            </a:r>
          </a:p>
        </p:txBody>
      </p:sp>
      <p:pic>
        <p:nvPicPr>
          <p:cNvPr id="14" name="Afbeelding 13">
            <a:extLst>
              <a:ext uri="{FF2B5EF4-FFF2-40B4-BE49-F238E27FC236}">
                <a16:creationId xmlns:a16="http://schemas.microsoft.com/office/drawing/2014/main" id="{96169777-1A93-AC41-BCCC-3B3AD71B906A}"/>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15" name="Tijdelijke aanduiding voor afbeelding 13">
            <a:extLst>
              <a:ext uri="{FF2B5EF4-FFF2-40B4-BE49-F238E27FC236}">
                <a16:creationId xmlns:a16="http://schemas.microsoft.com/office/drawing/2014/main" id="{F30D1054-1FCF-A04B-ACA5-95BCF9CCCC85}"/>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25702718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01">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Lst>
          </p:cNvPr>
          <p:cNvPicPr>
            <a:picLocks noChangeAspect="1"/>
          </p:cNvPicPr>
          <p:nvPr userDrawn="1"/>
        </p:nvPicPr>
        <p:blipFill>
          <a:blip r:embed="rId2"/>
          <a:srcRect/>
          <a:stretch/>
        </p:blipFill>
        <p:spPr>
          <a:xfrm>
            <a:off x="0" y="0"/>
            <a:ext cx="9144000" cy="5143500"/>
          </a:xfrm>
          <a:prstGeom prst="rect">
            <a:avLst/>
          </a:prstGeom>
        </p:spPr>
      </p:pic>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chemeClr val="bg1"/>
                </a:solidFill>
              </a:defRPr>
            </a:lvl1pPr>
          </a:lstStyle>
          <a:p>
            <a:r>
              <a:rPr lang="nl-NL"/>
              <a:t>Klik om stijl te bewerken</a:t>
            </a:r>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a:p>
        </p:txBody>
      </p:sp>
      <p:pic>
        <p:nvPicPr>
          <p:cNvPr id="10" name="Afbeelding 9">
            <a:extLst>
              <a:ext uri="{FF2B5EF4-FFF2-40B4-BE49-F238E27FC236}">
                <a16:creationId xmlns:a16="http://schemas.microsoft.com/office/drawing/2014/main" id="{6E12549B-A758-2F47-BDFF-31F8D9B10C0E}"/>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1" name="Tijdelijke aanduiding voor afbeelding 13">
            <a:extLst>
              <a:ext uri="{FF2B5EF4-FFF2-40B4-BE49-F238E27FC236}">
                <a16:creationId xmlns:a16="http://schemas.microsoft.com/office/drawing/2014/main" id="{181D4972-5E25-8F4D-A13D-4F9DD99B7ADF}"/>
              </a:ext>
            </a:extLst>
          </p:cNvPr>
          <p:cNvSpPr>
            <a:spLocks noGrp="1"/>
          </p:cNvSpPr>
          <p:nvPr>
            <p:ph type="pic" sz="quarter" idx="15"/>
          </p:nvPr>
        </p:nvSpPr>
        <p:spPr>
          <a:xfrm>
            <a:off x="6271200" y="0"/>
            <a:ext cx="2872800" cy="619200"/>
          </a:xfrm>
        </p:spPr>
        <p:txBody>
          <a:bodyPr/>
          <a:lstStyle>
            <a:lvl1pPr marL="0" indent="0">
              <a:buNone/>
              <a:defRPr/>
            </a:lvl1p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02">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9747375-E943-3F4A-A364-C2E9609ED9E0}"/>
              </a:ext>
            </a:extLst>
          </p:cNvPr>
          <p:cNvPicPr>
            <a:picLocks noChangeAspect="1"/>
          </p:cNvPicPr>
          <p:nvPr userDrawn="1"/>
        </p:nvPicPr>
        <p:blipFill>
          <a:blip r:embed="rId2"/>
          <a:srcRect/>
          <a:stretch/>
        </p:blipFill>
        <p:spPr>
          <a:xfrm>
            <a:off x="0" y="0"/>
            <a:ext cx="9144000" cy="5143500"/>
          </a:xfrm>
          <a:prstGeom prst="rect">
            <a:avLst/>
          </a:prstGeom>
        </p:spPr>
      </p:pic>
      <p:sp>
        <p:nvSpPr>
          <p:cNvPr id="14" name="Titel 3">
            <a:extLst>
              <a:ext uri="{FF2B5EF4-FFF2-40B4-BE49-F238E27FC236}">
                <a16:creationId xmlns:a16="http://schemas.microsoft.com/office/drawing/2014/main" id="{03602AD6-01FB-1649-AD9D-FA7C710BF663}"/>
              </a:ext>
            </a:extLst>
          </p:cNvPr>
          <p:cNvSpPr>
            <a:spLocks noGrp="1"/>
          </p:cNvSpPr>
          <p:nvPr>
            <p:ph type="title"/>
          </p:nvPr>
        </p:nvSpPr>
        <p:spPr>
          <a:xfrm>
            <a:off x="323849" y="995081"/>
            <a:ext cx="5484283" cy="1108357"/>
          </a:xfrm>
        </p:spPr>
        <p:txBody>
          <a:bodyPr/>
          <a:lstStyle>
            <a:lvl1pPr>
              <a:defRPr>
                <a:solidFill>
                  <a:srgbClr val="25167A"/>
                </a:solidFill>
              </a:defRPr>
            </a:lvl1pPr>
          </a:lstStyle>
          <a:p>
            <a:r>
              <a:rPr lang="nl-NL"/>
              <a:t>Klik om stijl te bewerken</a:t>
            </a:r>
          </a:p>
        </p:txBody>
      </p:sp>
      <p:sp>
        <p:nvSpPr>
          <p:cNvPr id="15" name="Tijdelijke aanduiding voor tekst 6">
            <a:extLst>
              <a:ext uri="{FF2B5EF4-FFF2-40B4-BE49-F238E27FC236}">
                <a16:creationId xmlns:a16="http://schemas.microsoft.com/office/drawing/2014/main" id="{9F8AF7CA-6D0E-9549-8B9D-FE69F3BD315B}"/>
              </a:ext>
            </a:extLst>
          </p:cNvPr>
          <p:cNvSpPr>
            <a:spLocks noGrp="1"/>
          </p:cNvSpPr>
          <p:nvPr>
            <p:ph type="body" sz="quarter" idx="12"/>
          </p:nvPr>
        </p:nvSpPr>
        <p:spPr>
          <a:xfrm>
            <a:off x="323849" y="2103439"/>
            <a:ext cx="5484283" cy="468312"/>
          </a:xfrm>
        </p:spPr>
        <p:txBody>
          <a:bodyPr/>
          <a:lstStyle>
            <a:lvl1pPr marL="0" indent="0">
              <a:buClr>
                <a:schemeClr val="bg1"/>
              </a:buClr>
              <a:buNone/>
              <a:defRPr>
                <a:solidFill>
                  <a:srgbClr val="25167A"/>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2" name="Tijdelijke aanduiding voor voettekst 1">
            <a:extLst>
              <a:ext uri="{FF2B5EF4-FFF2-40B4-BE49-F238E27FC236}">
                <a16:creationId xmlns:a16="http://schemas.microsoft.com/office/drawing/2014/main" id="{89984AE3-7D21-634F-BB5D-ACD345F47C34}"/>
              </a:ext>
            </a:extLst>
          </p:cNvPr>
          <p:cNvSpPr>
            <a:spLocks noGrp="1"/>
          </p:cNvSpPr>
          <p:nvPr>
            <p:ph type="ftr" sz="quarter" idx="13"/>
          </p:nvPr>
        </p:nvSpPr>
        <p:spPr/>
        <p:txBody>
          <a:bodyPr/>
          <a:lstStyle/>
          <a:p>
            <a:pPr>
              <a:defRPr/>
            </a:pPr>
            <a:r>
              <a:rPr lang="nl-NL"/>
              <a:t>Titel presentatie</a:t>
            </a:r>
          </a:p>
        </p:txBody>
      </p:sp>
      <p:sp>
        <p:nvSpPr>
          <p:cNvPr id="3" name="Tijdelijke aanduiding voor dianummer 2">
            <a:extLst>
              <a:ext uri="{FF2B5EF4-FFF2-40B4-BE49-F238E27FC236}">
                <a16:creationId xmlns:a16="http://schemas.microsoft.com/office/drawing/2014/main" id="{18D17EF6-3624-1E47-8EBA-9CFBC6388BF2}"/>
              </a:ext>
            </a:extLst>
          </p:cNvPr>
          <p:cNvSpPr>
            <a:spLocks noGrp="1"/>
          </p:cNvSpPr>
          <p:nvPr>
            <p:ph type="sldNum" sz="quarter" idx="14"/>
          </p:nvPr>
        </p:nvSpPr>
        <p:spPr/>
        <p:txBody>
          <a:bodyPr/>
          <a:lstStyle/>
          <a:p>
            <a:fld id="{49004725-3891-F142-B776-4F4F06198762}" type="slidenum">
              <a:rPr lang="nl-NL" smtClean="0"/>
              <a:pPr/>
              <a:t>‹nr.›</a:t>
            </a:fld>
            <a:endParaRPr lang="nl-NL"/>
          </a:p>
        </p:txBody>
      </p:sp>
      <p:pic>
        <p:nvPicPr>
          <p:cNvPr id="9" name="Afbeelding 8">
            <a:extLst>
              <a:ext uri="{FF2B5EF4-FFF2-40B4-BE49-F238E27FC236}">
                <a16:creationId xmlns:a16="http://schemas.microsoft.com/office/drawing/2014/main" id="{86D39C4F-49EF-AD41-B4B5-4F6492E7BB6F}"/>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0" name="Tijdelijke aanduiding voor afbeelding 13">
            <a:extLst>
              <a:ext uri="{FF2B5EF4-FFF2-40B4-BE49-F238E27FC236}">
                <a16:creationId xmlns:a16="http://schemas.microsoft.com/office/drawing/2014/main" id="{9F18F6B8-85D2-7C4E-91B4-669A3A92F2D1}"/>
              </a:ext>
            </a:extLst>
          </p:cNvPr>
          <p:cNvSpPr>
            <a:spLocks noGrp="1"/>
          </p:cNvSpPr>
          <p:nvPr>
            <p:ph type="pic" sz="quarter" idx="15"/>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429461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Lst>
          </p:cNvPr>
          <p:cNvPicPr>
            <a:picLocks noChangeAspect="1"/>
          </p:cNvPicPr>
          <p:nvPr userDrawn="1"/>
        </p:nvPicPr>
        <p:blipFill>
          <a:blip r:embed="rId2"/>
          <a:srcRect/>
          <a:stretch/>
        </p:blipFill>
        <p:spPr>
          <a:xfrm>
            <a:off x="0" y="0"/>
            <a:ext cx="9144000" cy="5143500"/>
          </a:xfrm>
          <a:prstGeom prst="rect">
            <a:avLst/>
          </a:prstGeom>
        </p:spPr>
      </p:pic>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7984772" cy="1108357"/>
          </a:xfrm>
        </p:spPr>
        <p:txBody>
          <a:bodyPr/>
          <a:lstStyle/>
          <a:p>
            <a:r>
              <a:rPr lang="nl-NL"/>
              <a:t>Klik om stijl te bewerken</a:t>
            </a:r>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323850" y="2103438"/>
            <a:ext cx="797877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‹nr.›</a:t>
            </a:fld>
            <a:endParaRPr lang="nl-NL"/>
          </a:p>
        </p:txBody>
      </p:sp>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323850" y="995081"/>
            <a:ext cx="8496300" cy="1108357"/>
          </a:xfrm>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743BBFB1-6BF4-354F-BF3B-825E6A2DF943}"/>
              </a:ext>
            </a:extLst>
          </p:cNvPr>
          <p:cNvSpPr>
            <a:spLocks noGrp="1"/>
          </p:cNvSpPr>
          <p:nvPr>
            <p:ph sz="quarter" idx="15"/>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95A2BDAB-AAC0-F642-B6E9-4CB0E962A79D}"/>
              </a:ext>
            </a:extLst>
          </p:cNvPr>
          <p:cNvSpPr>
            <a:spLocks noGrp="1"/>
          </p:cNvSpPr>
          <p:nvPr>
            <p:ph type="ftr" sz="quarter" idx="16"/>
          </p:nvPr>
        </p:nvSpPr>
        <p:spPr/>
        <p:txBody>
          <a:bodyPr/>
          <a:lstStyle/>
          <a:p>
            <a:pPr>
              <a:defRPr/>
            </a:pPr>
            <a:r>
              <a:rPr lang="nl-NL"/>
              <a:t>Titel presentatie</a:t>
            </a:r>
          </a:p>
        </p:txBody>
      </p:sp>
      <p:sp>
        <p:nvSpPr>
          <p:cNvPr id="3" name="Tijdelijke aanduiding voor dianummer 2">
            <a:extLst>
              <a:ext uri="{FF2B5EF4-FFF2-40B4-BE49-F238E27FC236}">
                <a16:creationId xmlns:a16="http://schemas.microsoft.com/office/drawing/2014/main" id="{C4FA802C-F3CD-5D4D-B3F2-4A13C4F220E5}"/>
              </a:ext>
            </a:extLst>
          </p:cNvPr>
          <p:cNvSpPr>
            <a:spLocks noGrp="1"/>
          </p:cNvSpPr>
          <p:nvPr>
            <p:ph type="sldNum" sz="quarter" idx="17"/>
          </p:nvPr>
        </p:nvSpPr>
        <p:spPr/>
        <p:txBody>
          <a:bodyPr/>
          <a:lstStyle/>
          <a:p>
            <a:fld id="{49004725-3891-F142-B776-4F4F06198762}" type="slidenum">
              <a:rPr lang="nl-NL" smtClean="0"/>
              <a:pPr/>
              <a:t>‹nr.›</a:t>
            </a:fld>
            <a:endParaRPr lang="nl-NL"/>
          </a:p>
        </p:txBody>
      </p:sp>
      <p:pic>
        <p:nvPicPr>
          <p:cNvPr id="7" name="Afbeelding 6">
            <a:extLst>
              <a:ext uri="{FF2B5EF4-FFF2-40B4-BE49-F238E27FC236}">
                <a16:creationId xmlns:a16="http://schemas.microsoft.com/office/drawing/2014/main" id="{1C75A9D6-2C46-B646-BDC2-89688A800F36}"/>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8" name="Tijdelijke aanduiding voor afbeelding 13">
            <a:extLst>
              <a:ext uri="{FF2B5EF4-FFF2-40B4-BE49-F238E27FC236}">
                <a16:creationId xmlns:a16="http://schemas.microsoft.com/office/drawing/2014/main" id="{307DA5A1-79E6-BD4C-BEAD-F98EBB0D175C}"/>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212456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kolommen teks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FB0894-0333-5B42-BDFC-17A0DF0561F4}"/>
              </a:ext>
            </a:extLst>
          </p:cNvPr>
          <p:cNvPicPr>
            <a:picLocks noChangeAspect="1"/>
          </p:cNvPicPr>
          <p:nvPr userDrawn="1"/>
        </p:nvPicPr>
        <p:blipFill>
          <a:blip r:embed="rId2"/>
          <a:srcRect/>
          <a:stretch/>
        </p:blipFill>
        <p:spPr>
          <a:xfrm>
            <a:off x="0" y="0"/>
            <a:ext cx="9144000" cy="5143500"/>
          </a:xfrm>
          <a:prstGeom prst="rect">
            <a:avLst/>
          </a:prstGeom>
        </p:spPr>
      </p:pic>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a:t>Klik om stijl te bewerken</a:t>
            </a:r>
          </a:p>
        </p:txBody>
      </p:sp>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p>
        </p:txBody>
      </p:sp>
      <p:sp>
        <p:nvSpPr>
          <p:cNvPr id="11" name="Tijdelijke aanduiding voor tekst 10">
            <a:extLst>
              <a:ext uri="{FF2B5EF4-FFF2-40B4-BE49-F238E27FC236}">
                <a16:creationId xmlns:a16="http://schemas.microsoft.com/office/drawing/2014/main" id="{46D8E25C-F890-3949-807A-7D2F4B353F17}"/>
              </a:ext>
            </a:extLst>
          </p:cNvPr>
          <p:cNvSpPr>
            <a:spLocks noGrp="1"/>
          </p:cNvSpPr>
          <p:nvPr>
            <p:ph type="body" sz="quarter" idx="20"/>
          </p:nvPr>
        </p:nvSpPr>
        <p:spPr>
          <a:xfrm>
            <a:off x="323850" y="2103438"/>
            <a:ext cx="4069730"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ekst 10">
            <a:extLst>
              <a:ext uri="{FF2B5EF4-FFF2-40B4-BE49-F238E27FC236}">
                <a16:creationId xmlns:a16="http://schemas.microsoft.com/office/drawing/2014/main" id="{5BF6970D-BDB0-4143-B921-6712EDEF961F}"/>
              </a:ext>
            </a:extLst>
          </p:cNvPr>
          <p:cNvSpPr>
            <a:spLocks noGrp="1"/>
          </p:cNvSpPr>
          <p:nvPr>
            <p:ph type="body" sz="quarter" idx="21"/>
          </p:nvPr>
        </p:nvSpPr>
        <p:spPr>
          <a:xfrm>
            <a:off x="4755995" y="2103438"/>
            <a:ext cx="3552627"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a:extLst>
              <a:ext uri="{FF2B5EF4-FFF2-40B4-BE49-F238E27FC236}">
                <a16:creationId xmlns:a16="http://schemas.microsoft.com/office/drawing/2014/main" id="{0406B399-95BD-4446-9220-3C9F8E514936}"/>
              </a:ext>
            </a:extLst>
          </p:cNvPr>
          <p:cNvPicPr>
            <a:picLocks noChangeAspect="1"/>
          </p:cNvPicPr>
          <p:nvPr userDrawn="1"/>
        </p:nvPicPr>
        <p:blipFill>
          <a:blip r:embed="rId3"/>
          <a:srcRect/>
          <a:stretch/>
        </p:blipFill>
        <p:spPr>
          <a:xfrm>
            <a:off x="7270525" y="4524301"/>
            <a:ext cx="1873473" cy="619199"/>
          </a:xfrm>
          <a:prstGeom prst="rect">
            <a:avLst/>
          </a:prstGeom>
        </p:spPr>
      </p:pic>
      <p:sp>
        <p:nvSpPr>
          <p:cNvPr id="12" name="Tijdelijke aanduiding voor afbeelding 13">
            <a:extLst>
              <a:ext uri="{FF2B5EF4-FFF2-40B4-BE49-F238E27FC236}">
                <a16:creationId xmlns:a16="http://schemas.microsoft.com/office/drawing/2014/main" id="{DBE52C8C-0DAF-9C42-BEBA-C271DCC17688}"/>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wee objecten">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pPr/>
              <a:t>‹nr.›</a:t>
            </a:fld>
            <a:endParaRPr lang="nl-NL"/>
          </a:p>
        </p:txBody>
      </p:sp>
      <p:sp>
        <p:nvSpPr>
          <p:cNvPr id="3" name="Titel 2">
            <a:extLst>
              <a:ext uri="{FF2B5EF4-FFF2-40B4-BE49-F238E27FC236}">
                <a16:creationId xmlns:a16="http://schemas.microsoft.com/office/drawing/2014/main" id="{91D74C8B-8297-FA47-B027-9DC7D674BBA8}"/>
              </a:ext>
            </a:extLst>
          </p:cNvPr>
          <p:cNvSpPr>
            <a:spLocks noGrp="1"/>
          </p:cNvSpPr>
          <p:nvPr>
            <p:ph type="title"/>
          </p:nvPr>
        </p:nvSpPr>
        <p:spPr>
          <a:xfrm>
            <a:off x="323850" y="995081"/>
            <a:ext cx="7984772" cy="1108357"/>
          </a:xfrm>
        </p:spPr>
        <p:txBody>
          <a:bodyPr/>
          <a:lstStyle/>
          <a:p>
            <a:r>
              <a:rPr lang="nl-NL"/>
              <a:t>Klik om stijl te bewerken</a:t>
            </a:r>
          </a:p>
        </p:txBody>
      </p:sp>
      <p:sp>
        <p:nvSpPr>
          <p:cNvPr id="4" name="Tijdelijke aanduiding voor voettekst 3">
            <a:extLst>
              <a:ext uri="{FF2B5EF4-FFF2-40B4-BE49-F238E27FC236}">
                <a16:creationId xmlns:a16="http://schemas.microsoft.com/office/drawing/2014/main" id="{C1C48642-667B-FA4F-88D6-7753205E7ED0}"/>
              </a:ext>
            </a:extLst>
          </p:cNvPr>
          <p:cNvSpPr>
            <a:spLocks noGrp="1"/>
          </p:cNvSpPr>
          <p:nvPr>
            <p:ph type="ftr" sz="quarter" idx="19"/>
          </p:nvPr>
        </p:nvSpPr>
        <p:spPr/>
        <p:txBody>
          <a:bodyPr/>
          <a:lstStyle/>
          <a:p>
            <a:pPr>
              <a:defRPr/>
            </a:pPr>
            <a:r>
              <a:rPr lang="nl-NL"/>
              <a:t>Titel presentatie</a:t>
            </a:r>
          </a:p>
        </p:txBody>
      </p:sp>
      <p:sp>
        <p:nvSpPr>
          <p:cNvPr id="8" name="Tijdelijke aanduiding voor inhoud 7">
            <a:extLst>
              <a:ext uri="{FF2B5EF4-FFF2-40B4-BE49-F238E27FC236}">
                <a16:creationId xmlns:a16="http://schemas.microsoft.com/office/drawing/2014/main" id="{AF53FE7A-E478-E746-9FA5-8780793E6A4D}"/>
              </a:ext>
            </a:extLst>
          </p:cNvPr>
          <p:cNvSpPr>
            <a:spLocks noGrp="1"/>
          </p:cNvSpPr>
          <p:nvPr>
            <p:ph sz="quarter" idx="20"/>
          </p:nvPr>
        </p:nvSpPr>
        <p:spPr>
          <a:xfrm>
            <a:off x="323850" y="2103438"/>
            <a:ext cx="4068763"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Tijdelijke aanduiding voor inhoud 7">
            <a:extLst>
              <a:ext uri="{FF2B5EF4-FFF2-40B4-BE49-F238E27FC236}">
                <a16:creationId xmlns:a16="http://schemas.microsoft.com/office/drawing/2014/main" id="{62B91163-97E5-7C4E-8B1C-CB52D1A5383B}"/>
              </a:ext>
            </a:extLst>
          </p:cNvPr>
          <p:cNvSpPr>
            <a:spLocks noGrp="1"/>
          </p:cNvSpPr>
          <p:nvPr>
            <p:ph sz="quarter" idx="21"/>
          </p:nvPr>
        </p:nvSpPr>
        <p:spPr>
          <a:xfrm>
            <a:off x="4751387" y="2103438"/>
            <a:ext cx="3557235" cy="2413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a:extLst>
              <a:ext uri="{FF2B5EF4-FFF2-40B4-BE49-F238E27FC236}">
                <a16:creationId xmlns:a16="http://schemas.microsoft.com/office/drawing/2014/main" id="{D18B712C-1B44-144C-BD2A-D06C2A29101D}"/>
              </a:ext>
            </a:extLst>
          </p:cNvPr>
          <p:cNvPicPr>
            <a:picLocks noChangeAspect="1"/>
          </p:cNvPicPr>
          <p:nvPr userDrawn="1"/>
        </p:nvPicPr>
        <p:blipFill>
          <a:blip r:embed="rId2"/>
          <a:srcRect/>
          <a:stretch/>
        </p:blipFill>
        <p:spPr>
          <a:xfrm>
            <a:off x="7270525" y="4524301"/>
            <a:ext cx="1873473" cy="619199"/>
          </a:xfrm>
          <a:prstGeom prst="rect">
            <a:avLst/>
          </a:prstGeom>
        </p:spPr>
      </p:pic>
      <p:sp>
        <p:nvSpPr>
          <p:cNvPr id="9" name="Tijdelijke aanduiding voor afbeelding 13">
            <a:extLst>
              <a:ext uri="{FF2B5EF4-FFF2-40B4-BE49-F238E27FC236}">
                <a16:creationId xmlns:a16="http://schemas.microsoft.com/office/drawing/2014/main" id="{18460B60-193D-4F4D-98D9-997B0D522159}"/>
              </a:ext>
            </a:extLst>
          </p:cNvPr>
          <p:cNvSpPr>
            <a:spLocks noGrp="1"/>
          </p:cNvSpPr>
          <p:nvPr>
            <p:ph type="pic" sz="quarter" idx="14"/>
          </p:nvPr>
        </p:nvSpPr>
        <p:spPr>
          <a:xfrm>
            <a:off x="6271200" y="0"/>
            <a:ext cx="2872800" cy="619200"/>
          </a:xfrm>
        </p:spPr>
        <p:txBody>
          <a:bodyPr/>
          <a:lstStyle>
            <a:lvl1pPr marL="0" indent="0">
              <a:buNone/>
              <a:defRPr/>
            </a:lvl1pPr>
          </a:lstStyle>
          <a:p>
            <a:endParaRPr lang="nl-NL"/>
          </a:p>
        </p:txBody>
      </p:sp>
    </p:spTree>
    <p:extLst>
      <p:ext uri="{BB962C8B-B14F-4D97-AF65-F5344CB8AC3E}">
        <p14:creationId xmlns:p14="http://schemas.microsoft.com/office/powerpoint/2010/main" val="53794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657922" y="4676319"/>
            <a:ext cx="3914078" cy="273844"/>
          </a:xfrm>
          <a:prstGeom prst="rect">
            <a:avLst/>
          </a:prstGeom>
        </p:spPr>
        <p:txBody>
          <a:bodyPr vert="horz" lIns="0" tIns="0" rIns="0" bIns="0" rtlCol="0" anchor="ctr"/>
          <a:lstStyle>
            <a:lvl1pPr algn="l" fontAlgn="auto">
              <a:spcBef>
                <a:spcPts val="0"/>
              </a:spcBef>
              <a:spcAft>
                <a:spcPts val="0"/>
              </a:spcAft>
              <a:defRPr sz="750" dirty="0">
                <a:solidFill>
                  <a:schemeClr val="tx1"/>
                </a:solidFill>
                <a:latin typeface="Arial"/>
                <a:ea typeface="+mn-ea"/>
                <a:cs typeface="Arial"/>
              </a:defRPr>
            </a:lvl1pPr>
          </a:lstStyle>
          <a:p>
            <a:pPr>
              <a:defRPr/>
            </a:pPr>
            <a:r>
              <a:rPr lang="nl-NL"/>
              <a:t>Titel presentatie</a:t>
            </a:r>
          </a:p>
        </p:txBody>
      </p:sp>
      <p:sp>
        <p:nvSpPr>
          <p:cNvPr id="6" name="Tijdelijke aanduiding voor dianummer 5"/>
          <p:cNvSpPr>
            <a:spLocks noGrp="1"/>
          </p:cNvSpPr>
          <p:nvPr>
            <p:ph type="sldNum" sz="quarter" idx="4"/>
          </p:nvPr>
        </p:nvSpPr>
        <p:spPr>
          <a:xfrm>
            <a:off x="331275" y="4676319"/>
            <a:ext cx="360101" cy="273844"/>
          </a:xfrm>
          <a:prstGeom prst="rect">
            <a:avLst/>
          </a:prstGeom>
        </p:spPr>
        <p:txBody>
          <a:bodyPr vert="horz" wrap="square" lIns="91440" tIns="45720" rIns="91440" bIns="45720" numCol="1" anchor="ctr" anchorCtr="0" compatLnSpc="1">
            <a:prstTxWarp prst="textNoShape">
              <a:avLst/>
            </a:prstTxWarp>
          </a:bodyPr>
          <a:lstStyle>
            <a:lvl1pPr algn="l">
              <a:defRPr sz="750">
                <a:solidFill>
                  <a:schemeClr val="tx1"/>
                </a:solidFill>
                <a:ea typeface="Arial" charset="0"/>
                <a:cs typeface="Arial" charset="0"/>
              </a:defRPr>
            </a:lvl1pPr>
          </a:lstStyle>
          <a:p>
            <a:fld id="{49004725-3891-F142-B776-4F4F06198762}" type="slidenum">
              <a:rPr lang="nl-NL" smtClean="0"/>
              <a:pPr/>
              <a:t>‹nr.›</a:t>
            </a:fld>
            <a:endParaRPr lang="nl-NL"/>
          </a:p>
        </p:txBody>
      </p:sp>
      <p:sp>
        <p:nvSpPr>
          <p:cNvPr id="11" name="Tijdelijke aanduiding voor titel 10">
            <a:extLst>
              <a:ext uri="{FF2B5EF4-FFF2-40B4-BE49-F238E27FC236}">
                <a16:creationId xmlns:a16="http://schemas.microsoft.com/office/drawing/2014/main" id="{D300BD3F-6B8F-0E4D-9838-108DA9EB64CB}"/>
              </a:ext>
            </a:extLst>
          </p:cNvPr>
          <p:cNvSpPr>
            <a:spLocks noGrp="1"/>
          </p:cNvSpPr>
          <p:nvPr>
            <p:ph type="title"/>
          </p:nvPr>
        </p:nvSpPr>
        <p:spPr>
          <a:xfrm>
            <a:off x="323850" y="995081"/>
            <a:ext cx="8496300" cy="1108357"/>
          </a:xfrm>
          <a:prstGeom prst="rect">
            <a:avLst/>
          </a:prstGeom>
        </p:spPr>
        <p:txBody>
          <a:bodyPr vert="horz" lIns="0" tIns="0" rIns="0" bIns="0" rtlCol="0" anchor="t" anchorCtr="0">
            <a:normAutofit/>
          </a:bodyPr>
          <a:lstStyle/>
          <a:p>
            <a:r>
              <a:rPr lang="nl-NL"/>
              <a:t>Klik om stijl te bewerken</a:t>
            </a:r>
          </a:p>
        </p:txBody>
      </p:sp>
      <p:sp>
        <p:nvSpPr>
          <p:cNvPr id="13" name="Tijdelijke aanduiding voor tekst 12">
            <a:extLst>
              <a:ext uri="{FF2B5EF4-FFF2-40B4-BE49-F238E27FC236}">
                <a16:creationId xmlns:a16="http://schemas.microsoft.com/office/drawing/2014/main" id="{0DBB5C1A-0EAA-1D4B-8889-5910D889178E}"/>
              </a:ext>
            </a:extLst>
          </p:cNvPr>
          <p:cNvSpPr>
            <a:spLocks noGrp="1"/>
          </p:cNvSpPr>
          <p:nvPr>
            <p:ph type="body" idx="1"/>
          </p:nvPr>
        </p:nvSpPr>
        <p:spPr>
          <a:xfrm>
            <a:off x="323850" y="2103438"/>
            <a:ext cx="8496300" cy="2413001"/>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74" r:id="rId3"/>
    <p:sldLayoutId id="2147483663" r:id="rId4"/>
    <p:sldLayoutId id="2147483676" r:id="rId5"/>
    <p:sldLayoutId id="2147483659" r:id="rId6"/>
    <p:sldLayoutId id="2147483670" r:id="rId7"/>
    <p:sldLayoutId id="2147483660" r:id="rId8"/>
    <p:sldLayoutId id="2147483671" r:id="rId9"/>
    <p:sldLayoutId id="2147483667" r:id="rId10"/>
    <p:sldLayoutId id="2147483668" r:id="rId11"/>
    <p:sldLayoutId id="2147483661" r:id="rId12"/>
    <p:sldLayoutId id="2147483673" r:id="rId13"/>
    <p:sldLayoutId id="2147483677" r:id="rId14"/>
    <p:sldLayoutId id="2147483678" r:id="rId15"/>
    <p:sldLayoutId id="2147483679" r:id="rId16"/>
    <p:sldLayoutId id="2147483680" r:id="rId17"/>
    <p:sldLayoutId id="2147483681" r:id="rId18"/>
  </p:sldLayoutIdLst>
  <p:hf hdr="0" dt="0"/>
  <p:txStyles>
    <p:titleStyle>
      <a:lvl1pPr algn="l" defTabSz="342900" rtl="0" eaLnBrk="1" fontAlgn="base" hangingPunct="1">
        <a:spcBef>
          <a:spcPct val="0"/>
        </a:spcBef>
        <a:spcAft>
          <a:spcPct val="0"/>
        </a:spcAft>
        <a:defRPr sz="3400" b="1" i="0" kern="1200" cap="none">
          <a:solidFill>
            <a:srgbClr val="25167A"/>
          </a:solidFill>
          <a:latin typeface="Arial" panose="020B0604020202020204" pitchFamily="34" charset="0"/>
          <a:ea typeface="ＭＳ Ｐゴシック" charset="-128"/>
          <a:cs typeface="Arial" panose="020B0604020202020204" pitchFamily="34" charset="0"/>
        </a:defRPr>
      </a:lvl1pPr>
      <a:lvl2pPr algn="l" defTabSz="342900" rtl="0" eaLnBrk="1" fontAlgn="base" hangingPunct="1">
        <a:spcBef>
          <a:spcPct val="0"/>
        </a:spcBef>
        <a:spcAft>
          <a:spcPct val="0"/>
        </a:spcAft>
        <a:defRPr sz="2400">
          <a:solidFill>
            <a:srgbClr val="25167A"/>
          </a:solidFill>
          <a:latin typeface="Arial" charset="0"/>
          <a:ea typeface="ＭＳ Ｐゴシック" charset="-128"/>
        </a:defRPr>
      </a:lvl2pPr>
      <a:lvl3pPr algn="l" defTabSz="342900" rtl="0" eaLnBrk="1" fontAlgn="base" hangingPunct="1">
        <a:spcBef>
          <a:spcPct val="0"/>
        </a:spcBef>
        <a:spcAft>
          <a:spcPct val="0"/>
        </a:spcAft>
        <a:defRPr sz="2400">
          <a:solidFill>
            <a:srgbClr val="25167A"/>
          </a:solidFill>
          <a:latin typeface="Arial" charset="0"/>
          <a:ea typeface="ＭＳ Ｐゴシック" charset="-128"/>
        </a:defRPr>
      </a:lvl3pPr>
      <a:lvl4pPr algn="l" defTabSz="342900" rtl="0" eaLnBrk="1" fontAlgn="base" hangingPunct="1">
        <a:spcBef>
          <a:spcPct val="0"/>
        </a:spcBef>
        <a:spcAft>
          <a:spcPct val="0"/>
        </a:spcAft>
        <a:defRPr sz="2400">
          <a:solidFill>
            <a:srgbClr val="25167A"/>
          </a:solidFill>
          <a:latin typeface="Arial" charset="0"/>
          <a:ea typeface="ＭＳ Ｐゴシック" charset="-128"/>
        </a:defRPr>
      </a:lvl4pPr>
      <a:lvl5pPr algn="l" defTabSz="342900" rtl="0" eaLnBrk="1" fontAlgn="base" hangingPunct="1">
        <a:spcBef>
          <a:spcPct val="0"/>
        </a:spcBef>
        <a:spcAft>
          <a:spcPct val="0"/>
        </a:spcAft>
        <a:defRPr sz="2400">
          <a:solidFill>
            <a:srgbClr val="25167A"/>
          </a:solidFill>
          <a:latin typeface="Arial" charset="0"/>
          <a:ea typeface="ＭＳ Ｐゴシック" charset="-128"/>
        </a:defRPr>
      </a:lvl5pPr>
      <a:lvl6pPr marL="342900" algn="l" defTabSz="342900" rtl="0" eaLnBrk="1" fontAlgn="base" hangingPunct="1">
        <a:spcBef>
          <a:spcPct val="0"/>
        </a:spcBef>
        <a:spcAft>
          <a:spcPct val="0"/>
        </a:spcAft>
        <a:defRPr sz="2400">
          <a:solidFill>
            <a:srgbClr val="25167A"/>
          </a:solidFill>
          <a:latin typeface="Arial" charset="0"/>
          <a:ea typeface="ＭＳ Ｐゴシック" charset="-128"/>
        </a:defRPr>
      </a:lvl6pPr>
      <a:lvl7pPr marL="685800" algn="l" defTabSz="342900" rtl="0" eaLnBrk="1" fontAlgn="base" hangingPunct="1">
        <a:spcBef>
          <a:spcPct val="0"/>
        </a:spcBef>
        <a:spcAft>
          <a:spcPct val="0"/>
        </a:spcAft>
        <a:defRPr sz="2400">
          <a:solidFill>
            <a:srgbClr val="25167A"/>
          </a:solidFill>
          <a:latin typeface="Arial" charset="0"/>
          <a:ea typeface="ＭＳ Ｐゴシック" charset="-128"/>
        </a:defRPr>
      </a:lvl7pPr>
      <a:lvl8pPr marL="1028700" algn="l" defTabSz="342900" rtl="0" eaLnBrk="1" fontAlgn="base" hangingPunct="1">
        <a:spcBef>
          <a:spcPct val="0"/>
        </a:spcBef>
        <a:spcAft>
          <a:spcPct val="0"/>
        </a:spcAft>
        <a:defRPr sz="2400">
          <a:solidFill>
            <a:srgbClr val="25167A"/>
          </a:solidFill>
          <a:latin typeface="Arial" charset="0"/>
          <a:ea typeface="ＭＳ Ｐゴシック" charset="-128"/>
        </a:defRPr>
      </a:lvl8pPr>
      <a:lvl9pPr marL="1371600" algn="l" defTabSz="342900" rtl="0" eaLnBrk="1" fontAlgn="base" hangingPunct="1">
        <a:spcBef>
          <a:spcPct val="0"/>
        </a:spcBef>
        <a:spcAft>
          <a:spcPct val="0"/>
        </a:spcAft>
        <a:defRPr sz="2400">
          <a:solidFill>
            <a:srgbClr val="25167A"/>
          </a:solidFill>
          <a:latin typeface="Arial" charset="0"/>
          <a:ea typeface="ＭＳ Ｐゴシック" charset="-128"/>
        </a:defRPr>
      </a:lvl9pPr>
    </p:titleStyle>
    <p:bodyStyle>
      <a:lvl1pPr marL="216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baseline="0">
          <a:solidFill>
            <a:srgbClr val="25167A"/>
          </a:solidFill>
          <a:latin typeface="Arial"/>
          <a:ea typeface="ＭＳ Ｐゴシック" charset="-128"/>
          <a:cs typeface="Arial"/>
        </a:defRPr>
      </a:lvl1pPr>
      <a:lvl2pPr marL="432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2pPr>
      <a:lvl3pPr marL="648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3pPr>
      <a:lvl4pPr marL="864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4pPr>
      <a:lvl5pPr marL="1080000" indent="-216000" algn="l" defTabSz="342900" rtl="0" eaLnBrk="1" fontAlgn="base" hangingPunct="1">
        <a:lnSpc>
          <a:spcPct val="114000"/>
        </a:lnSpc>
        <a:spcBef>
          <a:spcPts val="0"/>
        </a:spcBef>
        <a:spcAft>
          <a:spcPct val="0"/>
        </a:spcAft>
        <a:buClr>
          <a:srgbClr val="25167A"/>
        </a:buClr>
        <a:buSzPct val="140000"/>
        <a:buFont typeface="Arial" panose="020B0604020202020204" pitchFamily="34" charset="0"/>
        <a:buChar char="•"/>
        <a:defRPr sz="1200" kern="1200">
          <a:solidFill>
            <a:srgbClr val="25167A"/>
          </a:solidFill>
          <a:latin typeface="Arial"/>
          <a:ea typeface="ＭＳ Ｐゴシック"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pos="5556" userDrawn="1">
          <p15:clr>
            <a:srgbClr val="F26B43"/>
          </p15:clr>
        </p15:guide>
        <p15:guide id="5" orient="horz" pos="395" userDrawn="1">
          <p15:clr>
            <a:srgbClr val="F26B43"/>
          </p15:clr>
        </p15:guide>
        <p15:guide id="6" orient="horz" pos="2845" userDrawn="1">
          <p15:clr>
            <a:srgbClr val="F26B43"/>
          </p15:clr>
        </p15:guide>
        <p15:guide id="7" orient="horz" pos="690" userDrawn="1">
          <p15:clr>
            <a:srgbClr val="F26B43"/>
          </p15:clr>
        </p15:guide>
        <p15:guide id="8" orient="horz" pos="13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D7D31-21F7-514A-9A8A-AA9ABA3D46BC}"/>
              </a:ext>
            </a:extLst>
          </p:cNvPr>
          <p:cNvSpPr>
            <a:spLocks noGrp="1"/>
          </p:cNvSpPr>
          <p:nvPr>
            <p:ph type="title"/>
          </p:nvPr>
        </p:nvSpPr>
        <p:spPr/>
        <p:txBody>
          <a:bodyPr>
            <a:normAutofit/>
          </a:bodyPr>
          <a:lstStyle/>
          <a:p>
            <a:r>
              <a:rPr lang="en-US" dirty="0" err="1"/>
              <a:t>Burgerschap</a:t>
            </a:r>
            <a:r>
              <a:rPr lang="en-US" dirty="0"/>
              <a:t> </a:t>
            </a:r>
            <a:r>
              <a:rPr lang="en-US" dirty="0" err="1"/>
              <a:t>bij</a:t>
            </a:r>
            <a:r>
              <a:rPr lang="en-US" dirty="0"/>
              <a:t> </a:t>
            </a:r>
            <a:r>
              <a:rPr lang="en-US" dirty="0" err="1"/>
              <a:t>radioactiviteit</a:t>
            </a:r>
            <a:endParaRPr lang="nl-NL" dirty="0"/>
          </a:p>
        </p:txBody>
      </p:sp>
      <p:sp>
        <p:nvSpPr>
          <p:cNvPr id="3" name="Tijdelijke aanduiding voor tekst 2">
            <a:extLst>
              <a:ext uri="{FF2B5EF4-FFF2-40B4-BE49-F238E27FC236}">
                <a16:creationId xmlns:a16="http://schemas.microsoft.com/office/drawing/2014/main" id="{85409173-90F8-084F-9DD0-DCFEF01B6E78}"/>
              </a:ext>
            </a:extLst>
          </p:cNvPr>
          <p:cNvSpPr>
            <a:spLocks noGrp="1"/>
          </p:cNvSpPr>
          <p:nvPr>
            <p:ph type="body" sz="quarter" idx="12"/>
          </p:nvPr>
        </p:nvSpPr>
        <p:spPr>
          <a:xfrm>
            <a:off x="326801" y="3021013"/>
            <a:ext cx="5481332" cy="882857"/>
          </a:xfrm>
        </p:spPr>
        <p:txBody>
          <a:bodyPr>
            <a:normAutofit/>
          </a:bodyPr>
          <a:lstStyle/>
          <a:p>
            <a:r>
              <a:rPr lang="nl-NL" dirty="0"/>
              <a:t>Politieke frames bij thoriumreactoren 13 december 2025</a:t>
            </a:r>
          </a:p>
          <a:p>
            <a:r>
              <a:rPr lang="nl-NL" dirty="0"/>
              <a:t>Bart van Dalen</a:t>
            </a:r>
          </a:p>
          <a:p>
            <a:r>
              <a:rPr lang="nl-NL" dirty="0"/>
              <a:t>b.van.dalen@hva.nl</a:t>
            </a:r>
          </a:p>
          <a:p>
            <a:endParaRPr lang="nl-NL" dirty="0"/>
          </a:p>
        </p:txBody>
      </p:sp>
      <p:sp>
        <p:nvSpPr>
          <p:cNvPr id="4" name="Tijdelijke aanduiding voor tekst 3">
            <a:extLst>
              <a:ext uri="{FF2B5EF4-FFF2-40B4-BE49-F238E27FC236}">
                <a16:creationId xmlns:a16="http://schemas.microsoft.com/office/drawing/2014/main" id="{EE9232C7-7954-7240-915A-02CC307CC6EB}"/>
              </a:ext>
            </a:extLst>
          </p:cNvPr>
          <p:cNvSpPr>
            <a:spLocks noGrp="1"/>
          </p:cNvSpPr>
          <p:nvPr>
            <p:ph type="body" sz="quarter" idx="13"/>
          </p:nvPr>
        </p:nvSpPr>
        <p:spPr/>
        <p:txBody>
          <a:bodyPr>
            <a:normAutofit/>
          </a:bodyPr>
          <a:lstStyle/>
          <a:p>
            <a:r>
              <a:rPr lang="nl-NL" sz="1200"/>
              <a:t> </a:t>
            </a:r>
          </a:p>
        </p:txBody>
      </p:sp>
      <p:pic>
        <p:nvPicPr>
          <p:cNvPr id="7" name="Tijdelijke aanduiding voor afbeelding 6">
            <a:extLst>
              <a:ext uri="{FF2B5EF4-FFF2-40B4-BE49-F238E27FC236}">
                <a16:creationId xmlns:a16="http://schemas.microsoft.com/office/drawing/2014/main" id="{2F5B4A59-8E8E-7A47-A16C-88AF09091D08}"/>
              </a:ext>
            </a:extLst>
          </p:cNvPr>
          <p:cNvPicPr>
            <a:picLocks noGrp="1" noChangeAspect="1"/>
          </p:cNvPicPr>
          <p:nvPr>
            <p:ph type="pic" sz="quarter" idx="14"/>
          </p:nvPr>
        </p:nvPicPr>
        <p:blipFill rotWithShape="1">
          <a:blip r:embed="rId3"/>
          <a:srcRect/>
          <a:stretch/>
        </p:blipFill>
        <p:spPr>
          <a:xfrm>
            <a:off x="6271200" y="7863"/>
            <a:ext cx="2872800" cy="619200"/>
          </a:xfrm>
        </p:spPr>
      </p:pic>
    </p:spTree>
    <p:extLst>
      <p:ext uri="{BB962C8B-B14F-4D97-AF65-F5344CB8AC3E}">
        <p14:creationId xmlns:p14="http://schemas.microsoft.com/office/powerpoint/2010/main" val="135286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37C7C0D-C306-93B8-B18F-597C5F5E8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31570-7095-4777-4924-86E4058CDC71}"/>
              </a:ext>
            </a:extLst>
          </p:cNvPr>
          <p:cNvSpPr>
            <a:spLocks noGrp="1"/>
          </p:cNvSpPr>
          <p:nvPr>
            <p:ph type="title"/>
          </p:nvPr>
        </p:nvSpPr>
        <p:spPr/>
        <p:txBody>
          <a:bodyPr/>
          <a:lstStyle/>
          <a:p>
            <a:r>
              <a:rPr lang="nl-NL" dirty="0">
                <a:solidFill>
                  <a:schemeClr val="bg1"/>
                </a:solidFill>
              </a:rPr>
              <a:t>Stellingen</a:t>
            </a:r>
          </a:p>
        </p:txBody>
      </p:sp>
      <p:sp>
        <p:nvSpPr>
          <p:cNvPr id="5" name="Slide Number Placeholder 4">
            <a:extLst>
              <a:ext uri="{FF2B5EF4-FFF2-40B4-BE49-F238E27FC236}">
                <a16:creationId xmlns:a16="http://schemas.microsoft.com/office/drawing/2014/main" id="{E718BDDF-1ECC-EE22-44AA-55D07797AAF0}"/>
              </a:ext>
            </a:extLst>
          </p:cNvPr>
          <p:cNvSpPr>
            <a:spLocks noGrp="1"/>
          </p:cNvSpPr>
          <p:nvPr>
            <p:ph type="sldNum" sz="quarter" idx="17"/>
          </p:nvPr>
        </p:nvSpPr>
        <p:spPr/>
        <p:txBody>
          <a:bodyPr/>
          <a:lstStyle/>
          <a:p>
            <a:fld id="{49004725-3891-F142-B776-4F4F06198762}" type="slidenum">
              <a:rPr lang="nl-NL" smtClean="0">
                <a:solidFill>
                  <a:schemeClr val="bg1"/>
                </a:solidFill>
              </a:rPr>
              <a:pPr/>
              <a:t>10</a:t>
            </a:fld>
            <a:endParaRPr lang="nl-NL">
              <a:solidFill>
                <a:schemeClr val="bg1"/>
              </a:solidFill>
            </a:endParaRPr>
          </a:p>
        </p:txBody>
      </p:sp>
      <p:sp>
        <p:nvSpPr>
          <p:cNvPr id="4" name="TextBox 3">
            <a:extLst>
              <a:ext uri="{FF2B5EF4-FFF2-40B4-BE49-F238E27FC236}">
                <a16:creationId xmlns:a16="http://schemas.microsoft.com/office/drawing/2014/main" id="{6BCB1D34-7B06-6990-4ED7-2E80507F0292}"/>
              </a:ext>
            </a:extLst>
          </p:cNvPr>
          <p:cNvSpPr txBox="1"/>
          <p:nvPr/>
        </p:nvSpPr>
        <p:spPr>
          <a:xfrm>
            <a:off x="946298" y="1948727"/>
            <a:ext cx="7471335" cy="830997"/>
          </a:xfrm>
          <a:prstGeom prst="rect">
            <a:avLst/>
          </a:prstGeom>
          <a:solidFill>
            <a:schemeClr val="bg1">
              <a:lumMod val="95000"/>
            </a:schemeClr>
          </a:solidFill>
        </p:spPr>
        <p:txBody>
          <a:bodyPr wrap="square" rtlCol="0">
            <a:spAutoFit/>
          </a:bodyPr>
          <a:lstStyle/>
          <a:p>
            <a:r>
              <a:rPr lang="nl-NL" sz="2400" dirty="0">
                <a:sym typeface="Wingdings" panose="05000000000000000000" pitchFamily="2" charset="2"/>
              </a:rPr>
              <a:t>“Wanneer een leerling tijdens de les vraagt naar mijn politieke voorkeur, geef ik hier eerlijk antwoord op.” </a:t>
            </a:r>
            <a:endParaRPr lang="nl-NL" sz="2400" dirty="0"/>
          </a:p>
        </p:txBody>
      </p:sp>
      <p:sp>
        <p:nvSpPr>
          <p:cNvPr id="6" name="TextBox 5">
            <a:extLst>
              <a:ext uri="{FF2B5EF4-FFF2-40B4-BE49-F238E27FC236}">
                <a16:creationId xmlns:a16="http://schemas.microsoft.com/office/drawing/2014/main" id="{A0EA88FA-FCC0-A099-4C63-A4850C0F5DEE}"/>
              </a:ext>
            </a:extLst>
          </p:cNvPr>
          <p:cNvSpPr txBox="1"/>
          <p:nvPr/>
        </p:nvSpPr>
        <p:spPr>
          <a:xfrm>
            <a:off x="946298" y="3476428"/>
            <a:ext cx="7471335" cy="969496"/>
          </a:xfrm>
          <a:prstGeom prst="rect">
            <a:avLst/>
          </a:prstGeom>
          <a:solidFill>
            <a:schemeClr val="accent5">
              <a:lumMod val="20000"/>
              <a:lumOff val="80000"/>
            </a:schemeClr>
          </a:solidFill>
        </p:spPr>
        <p:txBody>
          <a:bodyPr wrap="square" rtlCol="0">
            <a:spAutoFit/>
          </a:bodyPr>
          <a:lstStyle/>
          <a:p>
            <a:r>
              <a:rPr lang="en-US" sz="2100" dirty="0"/>
              <a:t> 1                    2                   3                  4                     5</a:t>
            </a:r>
          </a:p>
          <a:p>
            <a:r>
              <a:rPr lang="en-US" b="1" dirty="0" err="1"/>
              <a:t>Helemaal</a:t>
            </a:r>
            <a:r>
              <a:rPr lang="en-US" b="1" dirty="0"/>
              <a:t> 			  	    </a:t>
            </a:r>
            <a:r>
              <a:rPr lang="en-US" b="1" dirty="0" err="1"/>
              <a:t>niet</a:t>
            </a:r>
            <a:r>
              <a:rPr lang="en-US" b="1" dirty="0"/>
              <a:t> </a:t>
            </a:r>
            <a:r>
              <a:rPr lang="en-US" b="1" dirty="0" err="1"/>
              <a:t>eens</a:t>
            </a:r>
            <a:r>
              <a:rPr lang="en-US" b="1" dirty="0"/>
              <a:t>                          	</a:t>
            </a:r>
            <a:r>
              <a:rPr lang="en-US" b="1" dirty="0" err="1"/>
              <a:t>Helemaal</a:t>
            </a:r>
            <a:r>
              <a:rPr lang="en-US" b="1" dirty="0"/>
              <a:t>          </a:t>
            </a:r>
          </a:p>
          <a:p>
            <a:r>
              <a:rPr lang="en-US" b="1" dirty="0"/>
              <a:t>mee </a:t>
            </a:r>
            <a:r>
              <a:rPr lang="en-US" b="1" dirty="0" err="1"/>
              <a:t>oneens</a:t>
            </a:r>
            <a:r>
              <a:rPr lang="en-US" b="1" dirty="0"/>
              <a:t>			  	  </a:t>
            </a:r>
            <a:r>
              <a:rPr lang="en-US" b="1" dirty="0" err="1"/>
              <a:t>niet</a:t>
            </a:r>
            <a:r>
              <a:rPr lang="en-US" b="1" dirty="0"/>
              <a:t> </a:t>
            </a:r>
            <a:r>
              <a:rPr lang="en-US" b="1" dirty="0" err="1"/>
              <a:t>oneens</a:t>
            </a:r>
            <a:r>
              <a:rPr lang="en-US" b="1" dirty="0"/>
              <a:t>				mee </a:t>
            </a:r>
            <a:r>
              <a:rPr lang="en-US" b="1" dirty="0" err="1"/>
              <a:t>eens</a:t>
            </a:r>
            <a:endParaRPr lang="nl-NL" b="1" dirty="0"/>
          </a:p>
        </p:txBody>
      </p:sp>
      <p:sp>
        <p:nvSpPr>
          <p:cNvPr id="7" name="TextBox 6">
            <a:extLst>
              <a:ext uri="{FF2B5EF4-FFF2-40B4-BE49-F238E27FC236}">
                <a16:creationId xmlns:a16="http://schemas.microsoft.com/office/drawing/2014/main" id="{CACD3365-3F52-FF64-E8D7-3D44544C4CC2}"/>
              </a:ext>
            </a:extLst>
          </p:cNvPr>
          <p:cNvSpPr txBox="1"/>
          <p:nvPr/>
        </p:nvSpPr>
        <p:spPr>
          <a:xfrm>
            <a:off x="1288223" y="3027637"/>
            <a:ext cx="2582758" cy="369332"/>
          </a:xfrm>
          <a:prstGeom prst="rect">
            <a:avLst/>
          </a:prstGeom>
          <a:noFill/>
        </p:spPr>
        <p:txBody>
          <a:bodyPr wrap="none" rtlCol="0">
            <a:spAutoFit/>
          </a:bodyPr>
          <a:lstStyle/>
          <a:p>
            <a:r>
              <a:rPr lang="en-US" dirty="0" err="1">
                <a:solidFill>
                  <a:schemeClr val="bg1"/>
                </a:solidFill>
              </a:rPr>
              <a:t>Beoordeel</a:t>
            </a:r>
            <a:r>
              <a:rPr lang="en-US" dirty="0">
                <a:solidFill>
                  <a:schemeClr val="bg1"/>
                </a:solidFill>
              </a:rPr>
              <a:t> </a:t>
            </a:r>
            <a:r>
              <a:rPr lang="en-US" dirty="0" err="1">
                <a:solidFill>
                  <a:schemeClr val="bg1"/>
                </a:solidFill>
              </a:rPr>
              <a:t>deze</a:t>
            </a:r>
            <a:r>
              <a:rPr lang="en-US" dirty="0">
                <a:solidFill>
                  <a:schemeClr val="bg1"/>
                </a:solidFill>
              </a:rPr>
              <a:t> </a:t>
            </a:r>
            <a:r>
              <a:rPr lang="en-US" dirty="0" err="1">
                <a:solidFill>
                  <a:schemeClr val="bg1"/>
                </a:solidFill>
              </a:rPr>
              <a:t>stelling</a:t>
            </a:r>
            <a:endParaRPr lang="nl-NL" dirty="0">
              <a:solidFill>
                <a:schemeClr val="bg1"/>
              </a:solidFill>
            </a:endParaRPr>
          </a:p>
        </p:txBody>
      </p:sp>
    </p:spTree>
    <p:extLst>
      <p:ext uri="{BB962C8B-B14F-4D97-AF65-F5344CB8AC3E}">
        <p14:creationId xmlns:p14="http://schemas.microsoft.com/office/powerpoint/2010/main" val="426144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170B0F-EAB2-E373-A853-3D2D72A40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34060-8A7A-C172-2019-9899A2D91F57}"/>
              </a:ext>
            </a:extLst>
          </p:cNvPr>
          <p:cNvSpPr>
            <a:spLocks noGrp="1"/>
          </p:cNvSpPr>
          <p:nvPr>
            <p:ph type="title"/>
          </p:nvPr>
        </p:nvSpPr>
        <p:spPr/>
        <p:txBody>
          <a:bodyPr/>
          <a:lstStyle/>
          <a:p>
            <a:r>
              <a:rPr lang="nl-NL" dirty="0">
                <a:solidFill>
                  <a:schemeClr val="bg1"/>
                </a:solidFill>
              </a:rPr>
              <a:t>Stellingen</a:t>
            </a:r>
          </a:p>
        </p:txBody>
      </p:sp>
      <p:sp>
        <p:nvSpPr>
          <p:cNvPr id="5" name="Slide Number Placeholder 4">
            <a:extLst>
              <a:ext uri="{FF2B5EF4-FFF2-40B4-BE49-F238E27FC236}">
                <a16:creationId xmlns:a16="http://schemas.microsoft.com/office/drawing/2014/main" id="{5043C586-B7B6-D4DD-4C8D-56351BA70CA6}"/>
              </a:ext>
            </a:extLst>
          </p:cNvPr>
          <p:cNvSpPr>
            <a:spLocks noGrp="1"/>
          </p:cNvSpPr>
          <p:nvPr>
            <p:ph type="sldNum" sz="quarter" idx="17"/>
          </p:nvPr>
        </p:nvSpPr>
        <p:spPr/>
        <p:txBody>
          <a:bodyPr/>
          <a:lstStyle/>
          <a:p>
            <a:fld id="{49004725-3891-F142-B776-4F4F06198762}" type="slidenum">
              <a:rPr lang="nl-NL" smtClean="0">
                <a:solidFill>
                  <a:schemeClr val="bg1"/>
                </a:solidFill>
              </a:rPr>
              <a:pPr/>
              <a:t>11</a:t>
            </a:fld>
            <a:endParaRPr lang="nl-NL">
              <a:solidFill>
                <a:schemeClr val="bg1"/>
              </a:solidFill>
            </a:endParaRPr>
          </a:p>
        </p:txBody>
      </p:sp>
      <p:sp>
        <p:nvSpPr>
          <p:cNvPr id="4" name="TextBox 3">
            <a:extLst>
              <a:ext uri="{FF2B5EF4-FFF2-40B4-BE49-F238E27FC236}">
                <a16:creationId xmlns:a16="http://schemas.microsoft.com/office/drawing/2014/main" id="{2623953A-B10E-5A93-DC6C-0553284EE925}"/>
              </a:ext>
            </a:extLst>
          </p:cNvPr>
          <p:cNvSpPr txBox="1"/>
          <p:nvPr/>
        </p:nvSpPr>
        <p:spPr>
          <a:xfrm>
            <a:off x="946297" y="1636205"/>
            <a:ext cx="7471335" cy="1200329"/>
          </a:xfrm>
          <a:prstGeom prst="rect">
            <a:avLst/>
          </a:prstGeom>
          <a:solidFill>
            <a:schemeClr val="bg1">
              <a:lumMod val="95000"/>
            </a:schemeClr>
          </a:solidFill>
        </p:spPr>
        <p:txBody>
          <a:bodyPr wrap="square" rtlCol="0">
            <a:spAutoFit/>
          </a:bodyPr>
          <a:lstStyle/>
          <a:p>
            <a:r>
              <a:rPr lang="nl-NL" sz="2400" dirty="0">
                <a:sym typeface="Wingdings" panose="05000000000000000000" pitchFamily="2" charset="2"/>
              </a:rPr>
              <a:t>“Ik ontwijk onderwerpen waar ik zelf heel sterke gevoelens of opvattingen over heb, om mijn leerlingen niet te beïnvloeden met mijn mening. </a:t>
            </a:r>
            <a:endParaRPr lang="nl-NL" sz="2400" dirty="0"/>
          </a:p>
        </p:txBody>
      </p:sp>
      <p:sp>
        <p:nvSpPr>
          <p:cNvPr id="6" name="TextBox 5">
            <a:extLst>
              <a:ext uri="{FF2B5EF4-FFF2-40B4-BE49-F238E27FC236}">
                <a16:creationId xmlns:a16="http://schemas.microsoft.com/office/drawing/2014/main" id="{B90FDF58-B8D1-6F45-57FC-29FD39933670}"/>
              </a:ext>
            </a:extLst>
          </p:cNvPr>
          <p:cNvSpPr txBox="1"/>
          <p:nvPr/>
        </p:nvSpPr>
        <p:spPr>
          <a:xfrm>
            <a:off x="946298" y="3476428"/>
            <a:ext cx="7471335" cy="969496"/>
          </a:xfrm>
          <a:prstGeom prst="rect">
            <a:avLst/>
          </a:prstGeom>
          <a:solidFill>
            <a:schemeClr val="accent5">
              <a:lumMod val="20000"/>
              <a:lumOff val="80000"/>
            </a:schemeClr>
          </a:solidFill>
        </p:spPr>
        <p:txBody>
          <a:bodyPr wrap="square" rtlCol="0">
            <a:spAutoFit/>
          </a:bodyPr>
          <a:lstStyle/>
          <a:p>
            <a:r>
              <a:rPr lang="en-US" sz="2100" dirty="0"/>
              <a:t> 1                    2                   3                  4                     5</a:t>
            </a:r>
          </a:p>
          <a:p>
            <a:r>
              <a:rPr lang="en-US" b="1" dirty="0" err="1"/>
              <a:t>Helemaal</a:t>
            </a:r>
            <a:r>
              <a:rPr lang="en-US" b="1" dirty="0"/>
              <a:t> 			  	    </a:t>
            </a:r>
            <a:r>
              <a:rPr lang="en-US" b="1" dirty="0" err="1"/>
              <a:t>niet</a:t>
            </a:r>
            <a:r>
              <a:rPr lang="en-US" b="1" dirty="0"/>
              <a:t> </a:t>
            </a:r>
            <a:r>
              <a:rPr lang="en-US" b="1" dirty="0" err="1"/>
              <a:t>eens</a:t>
            </a:r>
            <a:r>
              <a:rPr lang="en-US" b="1" dirty="0"/>
              <a:t>                          	</a:t>
            </a:r>
            <a:r>
              <a:rPr lang="en-US" b="1" dirty="0" err="1"/>
              <a:t>Helemaal</a:t>
            </a:r>
            <a:r>
              <a:rPr lang="en-US" b="1" dirty="0"/>
              <a:t>          </a:t>
            </a:r>
          </a:p>
          <a:p>
            <a:r>
              <a:rPr lang="en-US" b="1" dirty="0"/>
              <a:t>mee </a:t>
            </a:r>
            <a:r>
              <a:rPr lang="en-US" b="1" dirty="0" err="1"/>
              <a:t>oneens</a:t>
            </a:r>
            <a:r>
              <a:rPr lang="en-US" b="1" dirty="0"/>
              <a:t>			  	  </a:t>
            </a:r>
            <a:r>
              <a:rPr lang="en-US" b="1" dirty="0" err="1"/>
              <a:t>niet</a:t>
            </a:r>
            <a:r>
              <a:rPr lang="en-US" b="1" dirty="0"/>
              <a:t> </a:t>
            </a:r>
            <a:r>
              <a:rPr lang="en-US" b="1" dirty="0" err="1"/>
              <a:t>oneens</a:t>
            </a:r>
            <a:r>
              <a:rPr lang="en-US" b="1" dirty="0"/>
              <a:t>				mee </a:t>
            </a:r>
            <a:r>
              <a:rPr lang="en-US" b="1" dirty="0" err="1"/>
              <a:t>eens</a:t>
            </a:r>
            <a:endParaRPr lang="nl-NL" b="1" dirty="0"/>
          </a:p>
        </p:txBody>
      </p:sp>
      <p:sp>
        <p:nvSpPr>
          <p:cNvPr id="7" name="TextBox 6">
            <a:extLst>
              <a:ext uri="{FF2B5EF4-FFF2-40B4-BE49-F238E27FC236}">
                <a16:creationId xmlns:a16="http://schemas.microsoft.com/office/drawing/2014/main" id="{B273281D-E9A8-6A14-C39F-C6A76E01EDF2}"/>
              </a:ext>
            </a:extLst>
          </p:cNvPr>
          <p:cNvSpPr txBox="1"/>
          <p:nvPr/>
        </p:nvSpPr>
        <p:spPr>
          <a:xfrm>
            <a:off x="1288223" y="3027637"/>
            <a:ext cx="2582758" cy="369332"/>
          </a:xfrm>
          <a:prstGeom prst="rect">
            <a:avLst/>
          </a:prstGeom>
          <a:noFill/>
        </p:spPr>
        <p:txBody>
          <a:bodyPr wrap="none" rtlCol="0">
            <a:spAutoFit/>
          </a:bodyPr>
          <a:lstStyle/>
          <a:p>
            <a:r>
              <a:rPr lang="en-US" dirty="0" err="1">
                <a:solidFill>
                  <a:schemeClr val="bg1"/>
                </a:solidFill>
              </a:rPr>
              <a:t>Beoordeel</a:t>
            </a:r>
            <a:r>
              <a:rPr lang="en-US" dirty="0">
                <a:solidFill>
                  <a:schemeClr val="bg1"/>
                </a:solidFill>
              </a:rPr>
              <a:t> </a:t>
            </a:r>
            <a:r>
              <a:rPr lang="en-US" dirty="0" err="1">
                <a:solidFill>
                  <a:schemeClr val="bg1"/>
                </a:solidFill>
              </a:rPr>
              <a:t>deze</a:t>
            </a:r>
            <a:r>
              <a:rPr lang="en-US" dirty="0">
                <a:solidFill>
                  <a:schemeClr val="bg1"/>
                </a:solidFill>
              </a:rPr>
              <a:t> </a:t>
            </a:r>
            <a:r>
              <a:rPr lang="en-US" dirty="0" err="1">
                <a:solidFill>
                  <a:schemeClr val="bg1"/>
                </a:solidFill>
              </a:rPr>
              <a:t>stelling</a:t>
            </a:r>
            <a:endParaRPr lang="nl-NL" dirty="0">
              <a:solidFill>
                <a:schemeClr val="bg1"/>
              </a:solidFill>
            </a:endParaRPr>
          </a:p>
        </p:txBody>
      </p:sp>
    </p:spTree>
    <p:extLst>
      <p:ext uri="{BB962C8B-B14F-4D97-AF65-F5344CB8AC3E}">
        <p14:creationId xmlns:p14="http://schemas.microsoft.com/office/powerpoint/2010/main" val="272430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23BB7E-F67D-A432-C422-EFFCD5E41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6220A-D14F-9C69-333B-C50AC22AD824}"/>
              </a:ext>
            </a:extLst>
          </p:cNvPr>
          <p:cNvSpPr>
            <a:spLocks noGrp="1"/>
          </p:cNvSpPr>
          <p:nvPr>
            <p:ph type="title"/>
          </p:nvPr>
        </p:nvSpPr>
        <p:spPr/>
        <p:txBody>
          <a:bodyPr/>
          <a:lstStyle/>
          <a:p>
            <a:r>
              <a:rPr lang="nl-NL" dirty="0">
                <a:solidFill>
                  <a:schemeClr val="bg1"/>
                </a:solidFill>
              </a:rPr>
              <a:t>Burgerschapsonderwijs:</a:t>
            </a:r>
            <a:br>
              <a:rPr lang="nl-NL" dirty="0">
                <a:solidFill>
                  <a:schemeClr val="bg1"/>
                </a:solidFill>
              </a:rPr>
            </a:br>
            <a:r>
              <a:rPr lang="nl-NL" dirty="0">
                <a:solidFill>
                  <a:schemeClr val="bg1"/>
                </a:solidFill>
              </a:rPr>
              <a:t>Neutraliteit en normativiteit</a:t>
            </a:r>
          </a:p>
        </p:txBody>
      </p:sp>
      <p:sp>
        <p:nvSpPr>
          <p:cNvPr id="3" name="Text Placeholder 2">
            <a:extLst>
              <a:ext uri="{FF2B5EF4-FFF2-40B4-BE49-F238E27FC236}">
                <a16:creationId xmlns:a16="http://schemas.microsoft.com/office/drawing/2014/main" id="{066CDB7B-DE21-6BC4-9330-E1EC4FE5C7B0}"/>
              </a:ext>
            </a:extLst>
          </p:cNvPr>
          <p:cNvSpPr>
            <a:spLocks noGrp="1"/>
          </p:cNvSpPr>
          <p:nvPr>
            <p:ph type="body" sz="quarter" idx="15"/>
          </p:nvPr>
        </p:nvSpPr>
        <p:spPr>
          <a:xfrm>
            <a:off x="457200" y="2571750"/>
            <a:ext cx="7410893" cy="1944687"/>
          </a:xfrm>
        </p:spPr>
        <p:txBody>
          <a:bodyPr>
            <a:normAutofit fontScale="92500" lnSpcReduction="10000"/>
          </a:bodyPr>
          <a:lstStyle/>
          <a:p>
            <a:pPr marL="0" indent="0">
              <a:buClr>
                <a:schemeClr val="bg1"/>
              </a:buClr>
              <a:buNone/>
            </a:pPr>
            <a:endParaRPr lang="nl-NL" sz="1800" dirty="0">
              <a:solidFill>
                <a:schemeClr val="bg1"/>
              </a:solidFill>
            </a:endParaRPr>
          </a:p>
          <a:p>
            <a:pPr marL="0" indent="0">
              <a:buNone/>
            </a:pPr>
            <a:r>
              <a:rPr lang="nl-NL" sz="1800" dirty="0">
                <a:solidFill>
                  <a:schemeClr val="bg1"/>
                </a:solidFill>
                <a:latin typeface="Roboto" panose="02000000000000000000" pitchFamily="2" charset="0"/>
              </a:rPr>
              <a:t>“We verwachten van leraren dat ze werken met onderwijsmethodes die bewezen effectief zijn vanuit de wetenschap en de praktijk en verder politiek </a:t>
            </a:r>
            <a:r>
              <a:rPr lang="nl-NL" sz="1800" b="1" i="1" dirty="0">
                <a:solidFill>
                  <a:schemeClr val="bg1"/>
                </a:solidFill>
                <a:latin typeface="Roboto" panose="02000000000000000000" pitchFamily="2" charset="0"/>
              </a:rPr>
              <a:t>neutraal</a:t>
            </a:r>
            <a:r>
              <a:rPr lang="nl-NL" sz="1800" dirty="0">
                <a:solidFill>
                  <a:schemeClr val="bg1"/>
                </a:solidFill>
                <a:latin typeface="Roboto" panose="02000000000000000000" pitchFamily="2" charset="0"/>
              </a:rPr>
              <a:t> zijn. Daarnaast zetten we in op </a:t>
            </a:r>
            <a:r>
              <a:rPr lang="nl-NL" sz="1800" b="1" i="1" dirty="0">
                <a:solidFill>
                  <a:schemeClr val="bg1"/>
                </a:solidFill>
                <a:latin typeface="Roboto" panose="02000000000000000000" pitchFamily="2" charset="0"/>
              </a:rPr>
              <a:t>neutrale</a:t>
            </a:r>
            <a:r>
              <a:rPr lang="nl-NL" sz="1800" dirty="0">
                <a:solidFill>
                  <a:schemeClr val="bg1"/>
                </a:solidFill>
                <a:latin typeface="Roboto" panose="02000000000000000000" pitchFamily="2" charset="0"/>
              </a:rPr>
              <a:t> en </a:t>
            </a:r>
            <a:r>
              <a:rPr lang="nl-NL" sz="1800" dirty="0" err="1">
                <a:solidFill>
                  <a:schemeClr val="bg1"/>
                </a:solidFill>
                <a:latin typeface="Roboto" panose="02000000000000000000" pitchFamily="2" charset="0"/>
              </a:rPr>
              <a:t>leeftijdsadequate</a:t>
            </a:r>
            <a:r>
              <a:rPr lang="nl-NL" sz="1800" dirty="0">
                <a:solidFill>
                  <a:schemeClr val="bg1"/>
                </a:solidFill>
                <a:latin typeface="Roboto" panose="02000000000000000000" pitchFamily="2" charset="0"/>
              </a:rPr>
              <a:t> doelen (...), bijvoorbeeld waar het gaat om relationele en seksuele vorming.”</a:t>
            </a:r>
          </a:p>
          <a:p>
            <a:endParaRPr lang="nl-NL" sz="1800" dirty="0">
              <a:solidFill>
                <a:schemeClr val="bg1"/>
              </a:solidFill>
              <a:latin typeface="Roboto" panose="02000000000000000000" pitchFamily="2" charset="0"/>
            </a:endParaRPr>
          </a:p>
          <a:p>
            <a:pPr marL="0" indent="0" algn="ctr">
              <a:buNone/>
            </a:pPr>
            <a:r>
              <a:rPr lang="nl-NL" sz="1800" dirty="0">
                <a:solidFill>
                  <a:schemeClr val="bg1"/>
                </a:solidFill>
                <a:latin typeface="Roboto"/>
                <a:ea typeface="Roboto"/>
                <a:cs typeface="Roboto"/>
              </a:rPr>
              <a:t>Uit het regeerprogramma kabinet Schoof</a:t>
            </a:r>
            <a:endParaRPr lang="nl-NL" sz="1800" dirty="0">
              <a:solidFill>
                <a:schemeClr val="bg1"/>
              </a:solidFill>
              <a:latin typeface="Aptos" panose="02110004020202020204"/>
              <a:ea typeface="Roboto"/>
              <a:cs typeface="Roboto"/>
            </a:endParaRPr>
          </a:p>
          <a:p>
            <a:pPr marL="0" indent="0">
              <a:buClr>
                <a:schemeClr val="bg1"/>
              </a:buClr>
              <a:buNone/>
            </a:pPr>
            <a:endParaRPr lang="nl-NL" sz="1800" dirty="0">
              <a:solidFill>
                <a:schemeClr val="bg1"/>
              </a:solidFill>
            </a:endParaRPr>
          </a:p>
        </p:txBody>
      </p:sp>
      <p:sp>
        <p:nvSpPr>
          <p:cNvPr id="5" name="Slide Number Placeholder 4">
            <a:extLst>
              <a:ext uri="{FF2B5EF4-FFF2-40B4-BE49-F238E27FC236}">
                <a16:creationId xmlns:a16="http://schemas.microsoft.com/office/drawing/2014/main" id="{07EFD60C-950E-A9E4-994D-C4F4213E77A1}"/>
              </a:ext>
            </a:extLst>
          </p:cNvPr>
          <p:cNvSpPr>
            <a:spLocks noGrp="1"/>
          </p:cNvSpPr>
          <p:nvPr>
            <p:ph type="sldNum" sz="quarter" idx="17"/>
          </p:nvPr>
        </p:nvSpPr>
        <p:spPr/>
        <p:txBody>
          <a:bodyPr/>
          <a:lstStyle/>
          <a:p>
            <a:fld id="{49004725-3891-F142-B776-4F4F06198762}" type="slidenum">
              <a:rPr lang="nl-NL" smtClean="0">
                <a:solidFill>
                  <a:schemeClr val="bg1"/>
                </a:solidFill>
              </a:rPr>
              <a:pPr/>
              <a:t>12</a:t>
            </a:fld>
            <a:endParaRPr lang="nl-NL">
              <a:solidFill>
                <a:schemeClr val="bg1"/>
              </a:solidFill>
            </a:endParaRPr>
          </a:p>
        </p:txBody>
      </p:sp>
      <p:pic>
        <p:nvPicPr>
          <p:cNvPr id="6" name="Picture 5">
            <a:extLst>
              <a:ext uri="{FF2B5EF4-FFF2-40B4-BE49-F238E27FC236}">
                <a16:creationId xmlns:a16="http://schemas.microsoft.com/office/drawing/2014/main" id="{67D325D1-F123-A626-1473-00B1EEC4A5AD}"/>
              </a:ext>
            </a:extLst>
          </p:cNvPr>
          <p:cNvPicPr>
            <a:picLocks noChangeAspect="1"/>
          </p:cNvPicPr>
          <p:nvPr/>
        </p:nvPicPr>
        <p:blipFill>
          <a:blip r:embed="rId3"/>
          <a:stretch>
            <a:fillRect/>
          </a:stretch>
        </p:blipFill>
        <p:spPr>
          <a:xfrm>
            <a:off x="3840480" y="1"/>
            <a:ext cx="5303520" cy="2440270"/>
          </a:xfrm>
          <a:prstGeom prst="rect">
            <a:avLst/>
          </a:prstGeom>
        </p:spPr>
      </p:pic>
    </p:spTree>
    <p:extLst>
      <p:ext uri="{BB962C8B-B14F-4D97-AF65-F5344CB8AC3E}">
        <p14:creationId xmlns:p14="http://schemas.microsoft.com/office/powerpoint/2010/main" val="1702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a:extLst>
            <a:ext uri="{FF2B5EF4-FFF2-40B4-BE49-F238E27FC236}">
              <a16:creationId xmlns:a16="http://schemas.microsoft.com/office/drawing/2014/main" id="{13241DC7-3B0C-1178-39F0-00E29CB50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358C2-D1DD-1938-1135-6ECD11F620D5}"/>
              </a:ext>
            </a:extLst>
          </p:cNvPr>
          <p:cNvSpPr>
            <a:spLocks noGrp="1"/>
          </p:cNvSpPr>
          <p:nvPr>
            <p:ph type="title"/>
          </p:nvPr>
        </p:nvSpPr>
        <p:spPr/>
        <p:txBody>
          <a:bodyPr/>
          <a:lstStyle/>
          <a:p>
            <a:r>
              <a:rPr lang="nl-NL" dirty="0">
                <a:solidFill>
                  <a:schemeClr val="bg1"/>
                </a:solidFill>
              </a:rPr>
              <a:t>Verschillende manieren om naar neutraliteit en normativiteit te kijken</a:t>
            </a:r>
          </a:p>
        </p:txBody>
      </p:sp>
      <p:sp>
        <p:nvSpPr>
          <p:cNvPr id="5" name="Slide Number Placeholder 4">
            <a:extLst>
              <a:ext uri="{FF2B5EF4-FFF2-40B4-BE49-F238E27FC236}">
                <a16:creationId xmlns:a16="http://schemas.microsoft.com/office/drawing/2014/main" id="{BF2A862A-B6AB-2D72-7CF6-57A9F11DA0C7}"/>
              </a:ext>
            </a:extLst>
          </p:cNvPr>
          <p:cNvSpPr>
            <a:spLocks noGrp="1"/>
          </p:cNvSpPr>
          <p:nvPr>
            <p:ph type="sldNum" sz="quarter" idx="17"/>
          </p:nvPr>
        </p:nvSpPr>
        <p:spPr/>
        <p:txBody>
          <a:bodyPr/>
          <a:lstStyle/>
          <a:p>
            <a:fld id="{49004725-3891-F142-B776-4F4F06198762}" type="slidenum">
              <a:rPr lang="nl-NL" smtClean="0">
                <a:solidFill>
                  <a:schemeClr val="bg1"/>
                </a:solidFill>
              </a:rPr>
              <a:pPr/>
              <a:t>13</a:t>
            </a:fld>
            <a:endParaRPr lang="nl-NL">
              <a:solidFill>
                <a:schemeClr val="bg1"/>
              </a:solidFill>
            </a:endParaRPr>
          </a:p>
        </p:txBody>
      </p:sp>
      <p:sp>
        <p:nvSpPr>
          <p:cNvPr id="7" name="TextBox 6">
            <a:extLst>
              <a:ext uri="{FF2B5EF4-FFF2-40B4-BE49-F238E27FC236}">
                <a16:creationId xmlns:a16="http://schemas.microsoft.com/office/drawing/2014/main" id="{10196BBA-16F0-CC79-FDBC-4AFC8880D290}"/>
              </a:ext>
            </a:extLst>
          </p:cNvPr>
          <p:cNvSpPr txBox="1"/>
          <p:nvPr/>
        </p:nvSpPr>
        <p:spPr>
          <a:xfrm>
            <a:off x="230587" y="2466548"/>
            <a:ext cx="7860790" cy="203132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bg1"/>
                </a:solidFill>
              </a:rPr>
              <a:t>Neutraliteit als onmogelijkheid</a:t>
            </a:r>
          </a:p>
          <a:p>
            <a:pPr marL="285750" indent="-285750">
              <a:buFont typeface="Arial" panose="020B0604020202020204" pitchFamily="34" charset="0"/>
              <a:buChar char="•"/>
            </a:pPr>
            <a:r>
              <a:rPr lang="nl-NL" dirty="0">
                <a:solidFill>
                  <a:schemeClr val="bg1"/>
                </a:solidFill>
              </a:rPr>
              <a:t>Leraar die veilig en open klasklimaat bewaakt</a:t>
            </a:r>
          </a:p>
          <a:p>
            <a:pPr marL="285750" indent="-285750">
              <a:buFont typeface="Arial" panose="020B0604020202020204" pitchFamily="34" charset="0"/>
              <a:buChar char="•"/>
            </a:pPr>
            <a:r>
              <a:rPr lang="nl-NL" dirty="0">
                <a:solidFill>
                  <a:schemeClr val="bg1"/>
                </a:solidFill>
              </a:rPr>
              <a:t>Leraar als ‘hoeder’ van democratische waarden</a:t>
            </a:r>
          </a:p>
          <a:p>
            <a:pPr marL="285750" indent="-285750">
              <a:buFont typeface="Arial" panose="020B0604020202020204" pitchFamily="34" charset="0"/>
              <a:buChar char="•"/>
            </a:pPr>
            <a:r>
              <a:rPr lang="nl-NL" dirty="0">
                <a:solidFill>
                  <a:schemeClr val="bg1"/>
                </a:solidFill>
              </a:rPr>
              <a:t>Leraar die soms een eigen mening deelt</a:t>
            </a:r>
          </a:p>
          <a:p>
            <a:pPr marL="285750" indent="-285750">
              <a:buFont typeface="Arial" panose="020B0604020202020204" pitchFamily="34" charset="0"/>
              <a:buChar char="•"/>
            </a:pPr>
            <a:r>
              <a:rPr lang="nl-NL" dirty="0">
                <a:solidFill>
                  <a:schemeClr val="bg1"/>
                </a:solidFill>
              </a:rPr>
              <a:t>Leraar als facilitator van een proces van mening- en oordeelsvorming</a:t>
            </a:r>
          </a:p>
          <a:p>
            <a:pPr marL="285750" indent="-285750">
              <a:buFont typeface="Arial" panose="020B0604020202020204" pitchFamily="34" charset="0"/>
              <a:buChar char="•"/>
            </a:pPr>
            <a:r>
              <a:rPr lang="nl-NL" dirty="0">
                <a:solidFill>
                  <a:schemeClr val="bg1"/>
                </a:solidFill>
              </a:rPr>
              <a:t>...</a:t>
            </a:r>
          </a:p>
          <a:p>
            <a:endParaRPr lang="nl-NL" dirty="0">
              <a:solidFill>
                <a:schemeClr val="bg1"/>
              </a:solidFill>
            </a:endParaRPr>
          </a:p>
        </p:txBody>
      </p:sp>
    </p:spTree>
    <p:extLst>
      <p:ext uri="{BB962C8B-B14F-4D97-AF65-F5344CB8AC3E}">
        <p14:creationId xmlns:p14="http://schemas.microsoft.com/office/powerpoint/2010/main" val="189551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2C3649-A420-659A-B859-0E35A19A3A6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992B11-5EB0-74BD-3C96-23331E19A68B}"/>
              </a:ext>
            </a:extLst>
          </p:cNvPr>
          <p:cNvSpPr>
            <a:spLocks noGrp="1"/>
          </p:cNvSpPr>
          <p:nvPr>
            <p:ph type="sldNum" sz="quarter" idx="17"/>
          </p:nvPr>
        </p:nvSpPr>
        <p:spPr/>
        <p:txBody>
          <a:bodyPr/>
          <a:lstStyle/>
          <a:p>
            <a:fld id="{49004725-3891-F142-B776-4F4F06198762}" type="slidenum">
              <a:rPr lang="nl-NL" smtClean="0">
                <a:solidFill>
                  <a:schemeClr val="bg1"/>
                </a:solidFill>
              </a:rPr>
              <a:pPr/>
              <a:t>14</a:t>
            </a:fld>
            <a:endParaRPr lang="nl-NL">
              <a:solidFill>
                <a:schemeClr val="bg1"/>
              </a:solidFill>
            </a:endParaRPr>
          </a:p>
        </p:txBody>
      </p:sp>
      <p:sp>
        <p:nvSpPr>
          <p:cNvPr id="7" name="TextBox 6">
            <a:extLst>
              <a:ext uri="{FF2B5EF4-FFF2-40B4-BE49-F238E27FC236}">
                <a16:creationId xmlns:a16="http://schemas.microsoft.com/office/drawing/2014/main" id="{7532FD1F-2F3F-C0C4-AA90-01D3C7245A6A}"/>
              </a:ext>
            </a:extLst>
          </p:cNvPr>
          <p:cNvSpPr txBox="1"/>
          <p:nvPr/>
        </p:nvSpPr>
        <p:spPr>
          <a:xfrm>
            <a:off x="331274" y="1559152"/>
            <a:ext cx="8558726" cy="2308324"/>
          </a:xfrm>
          <a:prstGeom prst="rect">
            <a:avLst/>
          </a:prstGeom>
          <a:noFill/>
        </p:spPr>
        <p:txBody>
          <a:bodyPr wrap="square" rtlCol="0">
            <a:spAutoFit/>
          </a:bodyPr>
          <a:lstStyle/>
          <a:p>
            <a:r>
              <a:rPr lang="nl-NL" sz="1600" dirty="0">
                <a:solidFill>
                  <a:schemeClr val="bg1"/>
                </a:solidFill>
              </a:rPr>
              <a:t>Uit onderzoek (Maxwell, 2023) weten we: </a:t>
            </a:r>
          </a:p>
          <a:p>
            <a:endParaRPr lang="nl-NL" sz="1600" dirty="0">
              <a:solidFill>
                <a:schemeClr val="bg1"/>
              </a:solidFill>
            </a:endParaRPr>
          </a:p>
          <a:p>
            <a:pPr marL="285750" indent="-285750">
              <a:buFont typeface="Wingdings" panose="05000000000000000000" pitchFamily="2" charset="2"/>
              <a:buChar char="Ø"/>
            </a:pPr>
            <a:r>
              <a:rPr lang="nl-NL" sz="1600" dirty="0">
                <a:solidFill>
                  <a:schemeClr val="bg1"/>
                </a:solidFill>
              </a:rPr>
              <a:t>Veel leraren ontwijken onderwijs over controversiële onderwerpen uit angst om als partijdig gezien te worden. Toch is neutraliteit/onpartijdigheid eigenlijk geen goed streven:</a:t>
            </a:r>
          </a:p>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onmogelijk</a:t>
            </a:r>
            <a:r>
              <a:rPr lang="nl-NL" sz="1600" dirty="0">
                <a:solidFill>
                  <a:schemeClr val="bg1"/>
                </a:solidFill>
              </a:rPr>
              <a:t> </a:t>
            </a:r>
          </a:p>
          <a:p>
            <a:pPr lvl="1"/>
            <a:endParaRPr lang="nl-NL" sz="1600" dirty="0">
              <a:solidFill>
                <a:schemeClr val="bg1"/>
              </a:solidFill>
            </a:endParaRPr>
          </a:p>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didactisch onwenselijk</a:t>
            </a:r>
          </a:p>
          <a:p>
            <a:pPr lvl="1"/>
            <a:endParaRPr lang="nl-NL" sz="1600" b="1" dirty="0">
              <a:solidFill>
                <a:schemeClr val="bg1"/>
              </a:solidFill>
            </a:endParaRPr>
          </a:p>
          <a:p>
            <a:pPr marL="742950" lvl="1" indent="-285750">
              <a:buFont typeface="Wingdings" panose="05000000000000000000" pitchFamily="2" charset="2"/>
              <a:buChar char="Ø"/>
            </a:pPr>
            <a:r>
              <a:rPr lang="nl-NL" sz="1600" dirty="0">
                <a:solidFill>
                  <a:schemeClr val="bg1"/>
                </a:solidFill>
              </a:rPr>
              <a:t>Het is </a:t>
            </a:r>
            <a:r>
              <a:rPr lang="nl-NL" sz="1600" b="1" dirty="0">
                <a:solidFill>
                  <a:schemeClr val="bg1"/>
                </a:solidFill>
              </a:rPr>
              <a:t>pedagogisch onwenselijk</a:t>
            </a:r>
            <a:endParaRPr lang="nl-NL" sz="1600" dirty="0">
              <a:solidFill>
                <a:schemeClr val="bg1"/>
              </a:solidFill>
            </a:endParaRPr>
          </a:p>
        </p:txBody>
      </p:sp>
      <p:sp>
        <p:nvSpPr>
          <p:cNvPr id="6" name="Title 1">
            <a:extLst>
              <a:ext uri="{FF2B5EF4-FFF2-40B4-BE49-F238E27FC236}">
                <a16:creationId xmlns:a16="http://schemas.microsoft.com/office/drawing/2014/main" id="{9AC1A9B6-08CF-69B1-694D-B38302063828}"/>
              </a:ext>
            </a:extLst>
          </p:cNvPr>
          <p:cNvSpPr txBox="1">
            <a:spLocks/>
          </p:cNvSpPr>
          <p:nvPr/>
        </p:nvSpPr>
        <p:spPr>
          <a:xfrm>
            <a:off x="331275" y="193337"/>
            <a:ext cx="7984772" cy="1108357"/>
          </a:xfrm>
          <a:prstGeom prst="rect">
            <a:avLst/>
          </a:prstGeom>
        </p:spPr>
        <p:txBody>
          <a:bodyPr vert="horz" lIns="0" tIns="0" rIns="0" bIns="0" rtlCol="0" anchor="t" anchorCtr="0">
            <a:normAutofit/>
          </a:bodyPr>
          <a:lstStyle>
            <a:lvl1pPr algn="l" defTabSz="342900" rtl="0" eaLnBrk="1" fontAlgn="base" hangingPunct="1">
              <a:spcBef>
                <a:spcPct val="0"/>
              </a:spcBef>
              <a:spcAft>
                <a:spcPct val="0"/>
              </a:spcAft>
              <a:defRPr sz="3400" b="1" i="0" kern="1200" cap="none">
                <a:solidFill>
                  <a:srgbClr val="25167A"/>
                </a:solidFill>
                <a:latin typeface="Arial" panose="020B0604020202020204" pitchFamily="34" charset="0"/>
                <a:ea typeface="ＭＳ Ｐゴシック" charset="-128"/>
                <a:cs typeface="Arial" panose="020B0604020202020204" pitchFamily="34" charset="0"/>
              </a:defRPr>
            </a:lvl1pPr>
            <a:lvl2pPr algn="l" defTabSz="342900" rtl="0" eaLnBrk="1" fontAlgn="base" hangingPunct="1">
              <a:spcBef>
                <a:spcPct val="0"/>
              </a:spcBef>
              <a:spcAft>
                <a:spcPct val="0"/>
              </a:spcAft>
              <a:defRPr sz="2400">
                <a:solidFill>
                  <a:srgbClr val="25167A"/>
                </a:solidFill>
                <a:latin typeface="Arial" charset="0"/>
                <a:ea typeface="ＭＳ Ｐゴシック" charset="-128"/>
              </a:defRPr>
            </a:lvl2pPr>
            <a:lvl3pPr algn="l" defTabSz="342900" rtl="0" eaLnBrk="1" fontAlgn="base" hangingPunct="1">
              <a:spcBef>
                <a:spcPct val="0"/>
              </a:spcBef>
              <a:spcAft>
                <a:spcPct val="0"/>
              </a:spcAft>
              <a:defRPr sz="2400">
                <a:solidFill>
                  <a:srgbClr val="25167A"/>
                </a:solidFill>
                <a:latin typeface="Arial" charset="0"/>
                <a:ea typeface="ＭＳ Ｐゴシック" charset="-128"/>
              </a:defRPr>
            </a:lvl3pPr>
            <a:lvl4pPr algn="l" defTabSz="342900" rtl="0" eaLnBrk="1" fontAlgn="base" hangingPunct="1">
              <a:spcBef>
                <a:spcPct val="0"/>
              </a:spcBef>
              <a:spcAft>
                <a:spcPct val="0"/>
              </a:spcAft>
              <a:defRPr sz="2400">
                <a:solidFill>
                  <a:srgbClr val="25167A"/>
                </a:solidFill>
                <a:latin typeface="Arial" charset="0"/>
                <a:ea typeface="ＭＳ Ｐゴシック" charset="-128"/>
              </a:defRPr>
            </a:lvl4pPr>
            <a:lvl5pPr algn="l" defTabSz="342900" rtl="0" eaLnBrk="1" fontAlgn="base" hangingPunct="1">
              <a:spcBef>
                <a:spcPct val="0"/>
              </a:spcBef>
              <a:spcAft>
                <a:spcPct val="0"/>
              </a:spcAft>
              <a:defRPr sz="2400">
                <a:solidFill>
                  <a:srgbClr val="25167A"/>
                </a:solidFill>
                <a:latin typeface="Arial" charset="0"/>
                <a:ea typeface="ＭＳ Ｐゴシック" charset="-128"/>
              </a:defRPr>
            </a:lvl5pPr>
            <a:lvl6pPr marL="342900" algn="l" defTabSz="342900" rtl="0" eaLnBrk="1" fontAlgn="base" hangingPunct="1">
              <a:spcBef>
                <a:spcPct val="0"/>
              </a:spcBef>
              <a:spcAft>
                <a:spcPct val="0"/>
              </a:spcAft>
              <a:defRPr sz="2400">
                <a:solidFill>
                  <a:srgbClr val="25167A"/>
                </a:solidFill>
                <a:latin typeface="Arial" charset="0"/>
                <a:ea typeface="ＭＳ Ｐゴシック" charset="-128"/>
              </a:defRPr>
            </a:lvl6pPr>
            <a:lvl7pPr marL="685800" algn="l" defTabSz="342900" rtl="0" eaLnBrk="1" fontAlgn="base" hangingPunct="1">
              <a:spcBef>
                <a:spcPct val="0"/>
              </a:spcBef>
              <a:spcAft>
                <a:spcPct val="0"/>
              </a:spcAft>
              <a:defRPr sz="2400">
                <a:solidFill>
                  <a:srgbClr val="25167A"/>
                </a:solidFill>
                <a:latin typeface="Arial" charset="0"/>
                <a:ea typeface="ＭＳ Ｐゴシック" charset="-128"/>
              </a:defRPr>
            </a:lvl7pPr>
            <a:lvl8pPr marL="1028700" algn="l" defTabSz="342900" rtl="0" eaLnBrk="1" fontAlgn="base" hangingPunct="1">
              <a:spcBef>
                <a:spcPct val="0"/>
              </a:spcBef>
              <a:spcAft>
                <a:spcPct val="0"/>
              </a:spcAft>
              <a:defRPr sz="2400">
                <a:solidFill>
                  <a:srgbClr val="25167A"/>
                </a:solidFill>
                <a:latin typeface="Arial" charset="0"/>
                <a:ea typeface="ＭＳ Ｐゴシック" charset="-128"/>
              </a:defRPr>
            </a:lvl8pPr>
            <a:lvl9pPr marL="1371600" algn="l" defTabSz="342900" rtl="0" eaLnBrk="1" fontAlgn="base" hangingPunct="1">
              <a:spcBef>
                <a:spcPct val="0"/>
              </a:spcBef>
              <a:spcAft>
                <a:spcPct val="0"/>
              </a:spcAft>
              <a:defRPr sz="2400">
                <a:solidFill>
                  <a:srgbClr val="25167A"/>
                </a:solidFill>
                <a:latin typeface="Arial" charset="0"/>
                <a:ea typeface="ＭＳ Ｐゴシック" charset="-128"/>
              </a:defRPr>
            </a:lvl9pPr>
          </a:lstStyle>
          <a:p>
            <a:r>
              <a:rPr lang="nl-NL">
                <a:solidFill>
                  <a:schemeClr val="bg1"/>
                </a:solidFill>
              </a:rPr>
              <a:t>Verschillende manieren om naar neutraliteit en normativiteit te kijken</a:t>
            </a:r>
            <a:endParaRPr lang="nl-NL" dirty="0">
              <a:solidFill>
                <a:schemeClr val="bg1"/>
              </a:solidFill>
            </a:endParaRPr>
          </a:p>
        </p:txBody>
      </p:sp>
    </p:spTree>
    <p:extLst>
      <p:ext uri="{BB962C8B-B14F-4D97-AF65-F5344CB8AC3E}">
        <p14:creationId xmlns:p14="http://schemas.microsoft.com/office/powerpoint/2010/main" val="12147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9478A6-965E-84FB-06C2-AB0539B8A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48FD5-9853-FF2F-79C0-017D6C9CF750}"/>
              </a:ext>
            </a:extLst>
          </p:cNvPr>
          <p:cNvSpPr>
            <a:spLocks noGrp="1"/>
          </p:cNvSpPr>
          <p:nvPr>
            <p:ph type="title"/>
          </p:nvPr>
        </p:nvSpPr>
        <p:spPr>
          <a:xfrm>
            <a:off x="331275" y="193337"/>
            <a:ext cx="7984772" cy="1108357"/>
          </a:xfrm>
        </p:spPr>
        <p:txBody>
          <a:bodyPr/>
          <a:lstStyle/>
          <a:p>
            <a:r>
              <a:rPr lang="nl-NL" dirty="0">
                <a:solidFill>
                  <a:schemeClr val="bg1"/>
                </a:solidFill>
              </a:rPr>
              <a:t>Verschillende manieren om naar neutraliteit en normativiteit te kijken</a:t>
            </a:r>
          </a:p>
        </p:txBody>
      </p:sp>
      <p:sp>
        <p:nvSpPr>
          <p:cNvPr id="5" name="Slide Number Placeholder 4">
            <a:extLst>
              <a:ext uri="{FF2B5EF4-FFF2-40B4-BE49-F238E27FC236}">
                <a16:creationId xmlns:a16="http://schemas.microsoft.com/office/drawing/2014/main" id="{1DA3999F-5457-FFFB-9222-F68A949BB697}"/>
              </a:ext>
            </a:extLst>
          </p:cNvPr>
          <p:cNvSpPr>
            <a:spLocks noGrp="1"/>
          </p:cNvSpPr>
          <p:nvPr>
            <p:ph type="sldNum" sz="quarter" idx="17"/>
          </p:nvPr>
        </p:nvSpPr>
        <p:spPr/>
        <p:txBody>
          <a:bodyPr/>
          <a:lstStyle/>
          <a:p>
            <a:fld id="{49004725-3891-F142-B776-4F4F06198762}" type="slidenum">
              <a:rPr lang="nl-NL" smtClean="0">
                <a:solidFill>
                  <a:schemeClr val="bg1"/>
                </a:solidFill>
              </a:rPr>
              <a:pPr/>
              <a:t>15</a:t>
            </a:fld>
            <a:endParaRPr lang="nl-NL">
              <a:solidFill>
                <a:schemeClr val="bg1"/>
              </a:solidFill>
            </a:endParaRPr>
          </a:p>
        </p:txBody>
      </p:sp>
      <p:sp>
        <p:nvSpPr>
          <p:cNvPr id="7" name="TextBox 6">
            <a:extLst>
              <a:ext uri="{FF2B5EF4-FFF2-40B4-BE49-F238E27FC236}">
                <a16:creationId xmlns:a16="http://schemas.microsoft.com/office/drawing/2014/main" id="{43144F5C-BD61-12A3-95AC-3D1C03FB0406}"/>
              </a:ext>
            </a:extLst>
          </p:cNvPr>
          <p:cNvSpPr txBox="1"/>
          <p:nvPr/>
        </p:nvSpPr>
        <p:spPr>
          <a:xfrm>
            <a:off x="331275" y="1301694"/>
            <a:ext cx="7860790" cy="3539430"/>
          </a:xfrm>
          <a:prstGeom prst="rect">
            <a:avLst/>
          </a:prstGeom>
          <a:noFill/>
        </p:spPr>
        <p:txBody>
          <a:bodyPr wrap="square" rtlCol="0">
            <a:spAutoFit/>
          </a:bodyPr>
          <a:lstStyle/>
          <a:p>
            <a:r>
              <a:rPr lang="nl-NL" sz="1400" dirty="0">
                <a:solidFill>
                  <a:schemeClr val="bg1"/>
                </a:solidFill>
              </a:rPr>
              <a:t>Maxwell (2023) en Rombout (2021) onderscheiden alternatieve docenthoudingen als je ervoor kiest om juist wel les te geven over controversiële onderwerpen: </a:t>
            </a:r>
          </a:p>
          <a:p>
            <a:endParaRPr lang="nl-NL" sz="1400" dirty="0">
              <a:solidFill>
                <a:schemeClr val="bg1"/>
              </a:solidFill>
            </a:endParaRPr>
          </a:p>
          <a:p>
            <a:pPr marL="285750" indent="-285750">
              <a:buFont typeface="Arial" panose="020B0604020202020204" pitchFamily="34" charset="0"/>
              <a:buChar char="•"/>
            </a:pPr>
            <a:r>
              <a:rPr lang="nl-NL" sz="1400" b="1" dirty="0">
                <a:solidFill>
                  <a:schemeClr val="bg1"/>
                </a:solidFill>
              </a:rPr>
              <a:t>Neutrale onpartijdigheid</a:t>
            </a:r>
            <a:r>
              <a:rPr lang="nl-NL" sz="1400" dirty="0">
                <a:solidFill>
                  <a:schemeClr val="bg1"/>
                </a:solidFill>
              </a:rPr>
              <a:t>: lesgeven zonder een van de kanten te bevoordelen en zonder eigen mening te geven als docent. </a:t>
            </a:r>
          </a:p>
          <a:p>
            <a:pPr marL="742950" lvl="1" indent="-285750">
              <a:buFont typeface="Arial" panose="020B0604020202020204" pitchFamily="34" charset="0"/>
              <a:buChar char="•"/>
            </a:pPr>
            <a:r>
              <a:rPr lang="nl-NL" sz="1400" dirty="0">
                <a:solidFill>
                  <a:schemeClr val="bg1"/>
                </a:solidFill>
              </a:rPr>
              <a:t>Risico: onbewust in woordkeus, voorbeelden en vraagstelling toch mening laten doorschemeren, is dit haalbaar? Hoe kan je hierop letten? </a:t>
            </a:r>
          </a:p>
          <a:p>
            <a:pPr marL="285750" indent="-285750">
              <a:buFont typeface="Arial" panose="020B0604020202020204" pitchFamily="34" charset="0"/>
              <a:buChar char="•"/>
            </a:pPr>
            <a:r>
              <a:rPr lang="nl-NL" sz="1400" b="1" dirty="0">
                <a:solidFill>
                  <a:schemeClr val="bg1"/>
                </a:solidFill>
              </a:rPr>
              <a:t>Open onpartijdigheid</a:t>
            </a:r>
            <a:r>
              <a:rPr lang="nl-NL" sz="1400" dirty="0">
                <a:solidFill>
                  <a:schemeClr val="bg1"/>
                </a:solidFill>
              </a:rPr>
              <a:t>: lesgeven zonder een van de kanten te bevoordelen, waarbij je open bent over je eigen beargumenteerde opvatting als docent. </a:t>
            </a:r>
          </a:p>
          <a:p>
            <a:pPr marL="742950" lvl="1" indent="-285750">
              <a:buFont typeface="Arial" panose="020B0604020202020204" pitchFamily="34" charset="0"/>
              <a:buChar char="•"/>
            </a:pPr>
            <a:r>
              <a:rPr lang="nl-NL" sz="1400" dirty="0">
                <a:solidFill>
                  <a:schemeClr val="bg1"/>
                </a:solidFill>
              </a:rPr>
              <a:t>Risico: denk goed na wanneer en hoe je je eigen opvatting deelt, zodat er ruimte is voor open onderzoek door leerlingen.</a:t>
            </a:r>
          </a:p>
          <a:p>
            <a:pPr marL="285750" indent="-285750">
              <a:buFont typeface="Arial" panose="020B0604020202020204" pitchFamily="34" charset="0"/>
              <a:buChar char="•"/>
            </a:pPr>
            <a:r>
              <a:rPr lang="nl-NL" sz="1400" b="1" dirty="0">
                <a:solidFill>
                  <a:schemeClr val="bg1"/>
                </a:solidFill>
              </a:rPr>
              <a:t>Open partijdigheid</a:t>
            </a:r>
            <a:r>
              <a:rPr lang="nl-NL" sz="1400" dirty="0">
                <a:solidFill>
                  <a:schemeClr val="bg1"/>
                </a:solidFill>
              </a:rPr>
              <a:t>: lesgeven waarbij een perspectief (het eigen) sterker en overtuigender naar voren komt, waarbij je ook open bent over eigen opvatting. </a:t>
            </a:r>
          </a:p>
          <a:p>
            <a:pPr marL="742950" lvl="1" indent="-285750">
              <a:buFont typeface="Arial" panose="020B0604020202020204" pitchFamily="34" charset="0"/>
              <a:buChar char="•"/>
            </a:pPr>
            <a:r>
              <a:rPr lang="nl-NL" sz="1400" dirty="0">
                <a:solidFill>
                  <a:schemeClr val="bg1"/>
                </a:solidFill>
              </a:rPr>
              <a:t>Risico: weinig ruimte voor eigen oordeelsvorming door leerlingen? </a:t>
            </a:r>
          </a:p>
          <a:p>
            <a:pPr marL="742950" lvl="1" indent="-285750">
              <a:buFont typeface="Arial" panose="020B0604020202020204" pitchFamily="34" charset="0"/>
              <a:buChar char="•"/>
            </a:pPr>
            <a:r>
              <a:rPr lang="nl-NL" sz="1400" dirty="0">
                <a:solidFill>
                  <a:schemeClr val="bg1"/>
                </a:solidFill>
              </a:rPr>
              <a:t>Variant hierop: institutionele partijdigheid: niet eigen mening geven, maar opvatting van de school / regering / VN /... innemen. </a:t>
            </a:r>
          </a:p>
        </p:txBody>
      </p:sp>
    </p:spTree>
    <p:extLst>
      <p:ext uri="{BB962C8B-B14F-4D97-AF65-F5344CB8AC3E}">
        <p14:creationId xmlns:p14="http://schemas.microsoft.com/office/powerpoint/2010/main" val="32010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48FB87-E40C-C887-5F52-D23957262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4283F-7E05-07B6-F7DC-CD35FBF2300E}"/>
              </a:ext>
            </a:extLst>
          </p:cNvPr>
          <p:cNvSpPr>
            <a:spLocks noGrp="1"/>
          </p:cNvSpPr>
          <p:nvPr>
            <p:ph type="title"/>
          </p:nvPr>
        </p:nvSpPr>
        <p:spPr/>
        <p:txBody>
          <a:bodyPr/>
          <a:lstStyle/>
          <a:p>
            <a:r>
              <a:rPr lang="nl-NL" dirty="0">
                <a:solidFill>
                  <a:schemeClr val="bg1"/>
                </a:solidFill>
              </a:rPr>
              <a:t>Model van </a:t>
            </a:r>
            <a:r>
              <a:rPr lang="nl-NL" dirty="0" err="1">
                <a:solidFill>
                  <a:schemeClr val="bg1"/>
                </a:solidFill>
              </a:rPr>
              <a:t>Hodson</a:t>
            </a:r>
            <a:r>
              <a:rPr lang="nl-NL" dirty="0">
                <a:solidFill>
                  <a:schemeClr val="bg1"/>
                </a:solidFill>
              </a:rPr>
              <a:t> (2020)</a:t>
            </a:r>
          </a:p>
        </p:txBody>
      </p:sp>
      <p:sp>
        <p:nvSpPr>
          <p:cNvPr id="3" name="Text Placeholder 2">
            <a:extLst>
              <a:ext uri="{FF2B5EF4-FFF2-40B4-BE49-F238E27FC236}">
                <a16:creationId xmlns:a16="http://schemas.microsoft.com/office/drawing/2014/main" id="{45B85AC9-90CD-9D09-097B-4A2FFEC8CE4D}"/>
              </a:ext>
            </a:extLst>
          </p:cNvPr>
          <p:cNvSpPr>
            <a:spLocks noGrp="1"/>
          </p:cNvSpPr>
          <p:nvPr>
            <p:ph type="body" sz="quarter" idx="15"/>
          </p:nvPr>
        </p:nvSpPr>
        <p:spPr/>
        <p:txBody>
          <a:bodyPr vert="horz" lIns="0" tIns="0" rIns="0" bIns="0" rtlCol="0" anchor="t">
            <a:normAutofit/>
          </a:bodyPr>
          <a:lstStyle/>
          <a:p>
            <a:pPr marL="215900" indent="-215900">
              <a:buClr>
                <a:schemeClr val="bg1"/>
              </a:buClr>
            </a:pPr>
            <a:r>
              <a:rPr lang="nl-NL" sz="1600" dirty="0">
                <a:solidFill>
                  <a:schemeClr val="bg1"/>
                </a:solidFill>
                <a:ea typeface="ＭＳ Ｐゴシック"/>
              </a:rPr>
              <a:t>Niet alleen leren OVER </a:t>
            </a:r>
            <a:r>
              <a:rPr lang="nl-NL" sz="1600" dirty="0" err="1">
                <a:solidFill>
                  <a:schemeClr val="bg1"/>
                </a:solidFill>
                <a:ea typeface="ＭＳ Ｐゴシック"/>
              </a:rPr>
              <a:t>Socio</a:t>
            </a:r>
            <a:r>
              <a:rPr lang="nl-NL" sz="1600" dirty="0">
                <a:solidFill>
                  <a:schemeClr val="bg1"/>
                </a:solidFill>
                <a:ea typeface="ＭＳ Ｐゴシック"/>
              </a:rPr>
              <a:t> </a:t>
            </a:r>
            <a:r>
              <a:rPr lang="nl-NL" sz="1600" dirty="0" err="1">
                <a:solidFill>
                  <a:schemeClr val="bg1"/>
                </a:solidFill>
                <a:ea typeface="ＭＳ Ｐゴシック"/>
              </a:rPr>
              <a:t>Scientific</a:t>
            </a:r>
            <a:r>
              <a:rPr lang="nl-NL" sz="1600" dirty="0">
                <a:solidFill>
                  <a:schemeClr val="bg1"/>
                </a:solidFill>
                <a:ea typeface="ＭＳ Ｐゴシック"/>
              </a:rPr>
              <a:t> Issues</a:t>
            </a:r>
          </a:p>
          <a:p>
            <a:pPr marL="215900" indent="-215900">
              <a:buClr>
                <a:schemeClr val="bg1"/>
              </a:buClr>
            </a:pPr>
            <a:r>
              <a:rPr lang="nl-NL" sz="1600" dirty="0">
                <a:solidFill>
                  <a:schemeClr val="bg1"/>
                </a:solidFill>
                <a:ea typeface="ＭＳ Ｐゴシック"/>
              </a:rPr>
              <a:t>Maar ook HANDELEN op basis van overtuigingen</a:t>
            </a:r>
          </a:p>
          <a:p>
            <a:pPr marL="215900" indent="-215900">
              <a:buClr>
                <a:schemeClr val="bg1"/>
              </a:buClr>
            </a:pPr>
            <a:r>
              <a:rPr lang="nl-NL" sz="1600" dirty="0">
                <a:solidFill>
                  <a:schemeClr val="bg1"/>
                </a:solidFill>
                <a:ea typeface="ＭＳ Ｐゴシック"/>
              </a:rPr>
              <a:t>(Hoe verhoudt dit zich tot model van </a:t>
            </a:r>
            <a:r>
              <a:rPr lang="nl-NL" sz="1600" dirty="0" err="1">
                <a:solidFill>
                  <a:schemeClr val="bg1"/>
                </a:solidFill>
                <a:ea typeface="ＭＳ Ｐゴシック"/>
              </a:rPr>
              <a:t>Biesta</a:t>
            </a:r>
            <a:r>
              <a:rPr lang="nl-NL" sz="1600" dirty="0">
                <a:solidFill>
                  <a:schemeClr val="bg1"/>
                </a:solidFill>
                <a:ea typeface="ＭＳ Ｐゴシック"/>
              </a:rPr>
              <a:t>?)</a:t>
            </a: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CDEE1B64-9A50-9432-B55A-26540A160C8F}"/>
              </a:ext>
            </a:extLst>
          </p:cNvPr>
          <p:cNvSpPr>
            <a:spLocks noGrp="1"/>
          </p:cNvSpPr>
          <p:nvPr>
            <p:ph type="sldNum" sz="quarter" idx="17"/>
          </p:nvPr>
        </p:nvSpPr>
        <p:spPr/>
        <p:txBody>
          <a:bodyPr/>
          <a:lstStyle/>
          <a:p>
            <a:fld id="{49004725-3891-F142-B776-4F4F06198762}" type="slidenum">
              <a:rPr lang="nl-NL" smtClean="0">
                <a:solidFill>
                  <a:schemeClr val="bg1"/>
                </a:solidFill>
              </a:rPr>
              <a:pPr/>
              <a:t>16</a:t>
            </a:fld>
            <a:endParaRPr lang="nl-NL">
              <a:solidFill>
                <a:schemeClr val="bg1"/>
              </a:solidFill>
            </a:endParaRPr>
          </a:p>
        </p:txBody>
      </p:sp>
    </p:spTree>
    <p:extLst>
      <p:ext uri="{BB962C8B-B14F-4D97-AF65-F5344CB8AC3E}">
        <p14:creationId xmlns:p14="http://schemas.microsoft.com/office/powerpoint/2010/main" val="317773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5F85F4-9B2C-FDFA-8418-655FE4B5E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01B8E-ED3C-4EE3-7EFC-2EEF257C4633}"/>
              </a:ext>
            </a:extLst>
          </p:cNvPr>
          <p:cNvSpPr>
            <a:spLocks noGrp="1"/>
          </p:cNvSpPr>
          <p:nvPr>
            <p:ph type="title"/>
          </p:nvPr>
        </p:nvSpPr>
        <p:spPr/>
        <p:txBody>
          <a:bodyPr/>
          <a:lstStyle/>
          <a:p>
            <a:r>
              <a:rPr lang="nl-NL" dirty="0">
                <a:solidFill>
                  <a:schemeClr val="bg1"/>
                </a:solidFill>
              </a:rPr>
              <a:t>Model van </a:t>
            </a:r>
            <a:r>
              <a:rPr lang="nl-NL" dirty="0" err="1">
                <a:solidFill>
                  <a:schemeClr val="bg1"/>
                </a:solidFill>
              </a:rPr>
              <a:t>Hodson</a:t>
            </a:r>
            <a:r>
              <a:rPr lang="nl-NL" dirty="0">
                <a:solidFill>
                  <a:schemeClr val="bg1"/>
                </a:solidFill>
              </a:rPr>
              <a:t> (2020)</a:t>
            </a:r>
          </a:p>
        </p:txBody>
      </p:sp>
      <p:sp>
        <p:nvSpPr>
          <p:cNvPr id="3" name="Text Placeholder 2">
            <a:extLst>
              <a:ext uri="{FF2B5EF4-FFF2-40B4-BE49-F238E27FC236}">
                <a16:creationId xmlns:a16="http://schemas.microsoft.com/office/drawing/2014/main" id="{2A32D42B-1F84-800F-A0C1-79D62D3207F1}"/>
              </a:ext>
            </a:extLst>
          </p:cNvPr>
          <p:cNvSpPr>
            <a:spLocks noGrp="1"/>
          </p:cNvSpPr>
          <p:nvPr>
            <p:ph type="body" sz="quarter" idx="15"/>
          </p:nvPr>
        </p:nvSpPr>
        <p:spPr/>
        <p:txBody>
          <a:bodyPr vert="horz" lIns="0" tIns="0" rIns="0" bIns="0" rtlCol="0" anchor="t">
            <a:normAutofit lnSpcReduction="10000"/>
          </a:bodyPr>
          <a:lstStyle/>
          <a:p>
            <a:pPr marL="0" indent="0">
              <a:buClr>
                <a:schemeClr val="bg1"/>
              </a:buClr>
              <a:buNone/>
            </a:pPr>
            <a:r>
              <a:rPr lang="en-US" sz="1600" dirty="0">
                <a:solidFill>
                  <a:schemeClr val="bg1"/>
                </a:solidFill>
                <a:ea typeface="ＭＳ Ｐゴシック"/>
              </a:rPr>
              <a:t>Hodson </a:t>
            </a:r>
            <a:r>
              <a:rPr lang="en-US" sz="1600" dirty="0" err="1">
                <a:solidFill>
                  <a:schemeClr val="bg1"/>
                </a:solidFill>
                <a:ea typeface="ＭＳ Ｐゴシック"/>
              </a:rPr>
              <a:t>stelt</a:t>
            </a:r>
            <a:r>
              <a:rPr lang="en-US" sz="1600" dirty="0">
                <a:solidFill>
                  <a:schemeClr val="bg1"/>
                </a:solidFill>
                <a:ea typeface="ＭＳ Ｐゴシック"/>
              </a:rPr>
              <a:t> </a:t>
            </a:r>
            <a:r>
              <a:rPr lang="en-US" sz="1600" dirty="0" err="1">
                <a:solidFill>
                  <a:schemeClr val="bg1"/>
                </a:solidFill>
                <a:ea typeface="ＭＳ Ｐゴシック"/>
              </a:rPr>
              <a:t>een</a:t>
            </a:r>
            <a:r>
              <a:rPr lang="en-US" sz="1600" dirty="0">
                <a:solidFill>
                  <a:schemeClr val="bg1"/>
                </a:solidFill>
                <a:ea typeface="ＭＳ Ｐゴシック"/>
              </a:rPr>
              <a:t> 4-stapsmodel </a:t>
            </a:r>
            <a:r>
              <a:rPr lang="en-US" sz="1600" dirty="0" err="1">
                <a:solidFill>
                  <a:schemeClr val="bg1"/>
                </a:solidFill>
                <a:ea typeface="ＭＳ Ｐゴシック"/>
              </a:rPr>
              <a:t>voor</a:t>
            </a:r>
            <a:r>
              <a:rPr lang="en-US" sz="1600" dirty="0">
                <a:solidFill>
                  <a:schemeClr val="bg1"/>
                </a:solidFill>
                <a:ea typeface="ＭＳ Ｐゴシック"/>
              </a:rPr>
              <a:t>:</a:t>
            </a:r>
          </a:p>
          <a:p>
            <a:pPr marL="0" indent="0">
              <a:buClr>
                <a:schemeClr val="bg1"/>
              </a:buClr>
              <a:buNone/>
            </a:pPr>
            <a:r>
              <a:rPr lang="en-US" sz="1600" dirty="0">
                <a:solidFill>
                  <a:schemeClr val="bg1"/>
                </a:solidFill>
                <a:ea typeface="ＭＳ Ｐゴシック"/>
              </a:rPr>
              <a:t>1.	Recognizing societal/environmental impact of Socio Scientific Issue</a:t>
            </a:r>
          </a:p>
          <a:p>
            <a:pPr marL="0" indent="0">
              <a:buClr>
                <a:schemeClr val="bg1"/>
              </a:buClr>
              <a:buNone/>
            </a:pPr>
            <a:r>
              <a:rPr lang="en-US" sz="1600" dirty="0">
                <a:solidFill>
                  <a:schemeClr val="bg1"/>
                </a:solidFill>
                <a:ea typeface="ＭＳ Ｐゴシック"/>
              </a:rPr>
              <a:t>2.	Recognizing interests, power and inequity in decision-making</a:t>
            </a:r>
          </a:p>
          <a:p>
            <a:pPr marL="0" indent="0">
              <a:buClr>
                <a:schemeClr val="bg1"/>
              </a:buClr>
              <a:buNone/>
            </a:pPr>
            <a:r>
              <a:rPr lang="en-US" sz="1600" dirty="0">
                <a:solidFill>
                  <a:schemeClr val="bg1"/>
                </a:solidFill>
                <a:ea typeface="ＭＳ Ｐゴシック"/>
              </a:rPr>
              <a:t>3.	Addressing controversy and formulating justified values and positions</a:t>
            </a:r>
          </a:p>
          <a:p>
            <a:pPr marL="0" indent="0">
              <a:buClr>
                <a:schemeClr val="bg1"/>
              </a:buClr>
              <a:buNone/>
            </a:pPr>
            <a:r>
              <a:rPr lang="en-US" sz="1600" dirty="0">
                <a:solidFill>
                  <a:schemeClr val="bg1"/>
                </a:solidFill>
                <a:ea typeface="ＭＳ Ｐゴシック"/>
              </a:rPr>
              <a:t>4.	Preparing for and taking sociopolitical action — </a:t>
            </a:r>
            <a:r>
              <a:rPr lang="en-US" sz="1600" dirty="0" err="1">
                <a:solidFill>
                  <a:schemeClr val="bg1"/>
                </a:solidFill>
                <a:ea typeface="ＭＳ Ｐゴシック"/>
              </a:rPr>
              <a:t>inclusief</a:t>
            </a:r>
            <a:r>
              <a:rPr lang="en-US" sz="1600" dirty="0">
                <a:solidFill>
                  <a:schemeClr val="bg1"/>
                </a:solidFill>
                <a:ea typeface="ＭＳ Ｐゴシック"/>
              </a:rPr>
              <a:t> learning about, through, and from action</a:t>
            </a:r>
          </a:p>
          <a:p>
            <a:pPr marL="215900" indent="-215900">
              <a:buClr>
                <a:schemeClr val="bg1"/>
              </a:buClr>
            </a:pPr>
            <a:endParaRPr lang="en-US" sz="1600" dirty="0">
              <a:solidFill>
                <a:schemeClr val="bg1"/>
              </a:solidFill>
              <a:ea typeface="ＭＳ Ｐゴシック"/>
            </a:endParaRPr>
          </a:p>
          <a:p>
            <a:pPr marL="0" indent="0">
              <a:buClr>
                <a:schemeClr val="bg1"/>
              </a:buClr>
              <a:buNone/>
            </a:pPr>
            <a:r>
              <a:rPr lang="nl-NL" sz="1600" dirty="0">
                <a:solidFill>
                  <a:schemeClr val="bg1"/>
                </a:solidFill>
                <a:ea typeface="ＭＳ Ｐゴシック"/>
              </a:rPr>
              <a:t>Het doel: science </a:t>
            </a:r>
            <a:r>
              <a:rPr lang="nl-NL" sz="1600" dirty="0" err="1">
                <a:solidFill>
                  <a:schemeClr val="bg1"/>
                </a:solidFill>
                <a:ea typeface="ＭＳ Ｐゴシック"/>
              </a:rPr>
              <a:t>education</a:t>
            </a:r>
            <a:r>
              <a:rPr lang="nl-NL" sz="1600" dirty="0">
                <a:solidFill>
                  <a:schemeClr val="bg1"/>
                </a:solidFill>
                <a:ea typeface="ＭＳ Ｐゴシック"/>
              </a:rPr>
              <a:t> als voorbereiding op burgerlijk engagement en maatschappelijke verandering.</a:t>
            </a:r>
            <a:endParaRPr lang="en-US"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9F22DB92-10FC-CC51-EC63-D9536B2CF2EB}"/>
              </a:ext>
            </a:extLst>
          </p:cNvPr>
          <p:cNvSpPr>
            <a:spLocks noGrp="1"/>
          </p:cNvSpPr>
          <p:nvPr>
            <p:ph type="sldNum" sz="quarter" idx="17"/>
          </p:nvPr>
        </p:nvSpPr>
        <p:spPr/>
        <p:txBody>
          <a:bodyPr/>
          <a:lstStyle/>
          <a:p>
            <a:fld id="{49004725-3891-F142-B776-4F4F06198762}" type="slidenum">
              <a:rPr lang="nl-NL" smtClean="0">
                <a:solidFill>
                  <a:schemeClr val="bg1"/>
                </a:solidFill>
              </a:rPr>
              <a:pPr/>
              <a:t>17</a:t>
            </a:fld>
            <a:endParaRPr lang="nl-NL">
              <a:solidFill>
                <a:schemeClr val="bg1"/>
              </a:solidFill>
            </a:endParaRPr>
          </a:p>
        </p:txBody>
      </p:sp>
    </p:spTree>
    <p:extLst>
      <p:ext uri="{BB962C8B-B14F-4D97-AF65-F5344CB8AC3E}">
        <p14:creationId xmlns:p14="http://schemas.microsoft.com/office/powerpoint/2010/main" val="205001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5BE193-FBB3-A068-66BF-7D05761EA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7FEDE-4AB0-F79F-5981-5CDF79CC4BF7}"/>
              </a:ext>
            </a:extLst>
          </p:cNvPr>
          <p:cNvSpPr>
            <a:spLocks noGrp="1"/>
          </p:cNvSpPr>
          <p:nvPr>
            <p:ph type="title"/>
          </p:nvPr>
        </p:nvSpPr>
        <p:spPr/>
        <p:txBody>
          <a:bodyPr/>
          <a:lstStyle/>
          <a:p>
            <a:r>
              <a:rPr lang="nl-NL" dirty="0">
                <a:solidFill>
                  <a:schemeClr val="bg1"/>
                </a:solidFill>
              </a:rPr>
              <a:t>Vier kernconcepten</a:t>
            </a:r>
          </a:p>
        </p:txBody>
      </p:sp>
      <p:sp>
        <p:nvSpPr>
          <p:cNvPr id="3" name="Text Placeholder 2">
            <a:extLst>
              <a:ext uri="{FF2B5EF4-FFF2-40B4-BE49-F238E27FC236}">
                <a16:creationId xmlns:a16="http://schemas.microsoft.com/office/drawing/2014/main" id="{8BB42422-3958-00F3-91CB-DCDD79EA1316}"/>
              </a:ext>
            </a:extLst>
          </p:cNvPr>
          <p:cNvSpPr>
            <a:spLocks noGrp="1"/>
          </p:cNvSpPr>
          <p:nvPr>
            <p:ph type="body" sz="quarter" idx="15"/>
          </p:nvPr>
        </p:nvSpPr>
        <p:spPr>
          <a:xfrm>
            <a:off x="323850" y="1672120"/>
            <a:ext cx="7978775" cy="2413000"/>
          </a:xfrm>
        </p:spPr>
        <p:txBody>
          <a:bodyPr vert="horz" lIns="0" tIns="0" rIns="0" bIns="0" rtlCol="0" anchor="t">
            <a:noAutofit/>
          </a:bodyPr>
          <a:lstStyle/>
          <a:p>
            <a:pPr marL="215900" indent="-215900">
              <a:buClr>
                <a:schemeClr val="bg1"/>
              </a:buClr>
            </a:pPr>
            <a:r>
              <a:rPr lang="nl-NL" sz="1600" dirty="0">
                <a:solidFill>
                  <a:schemeClr val="bg1"/>
                </a:solidFill>
                <a:ea typeface="ＭＳ Ｐゴシック"/>
              </a:rPr>
              <a:t>Learning </a:t>
            </a:r>
            <a:r>
              <a:rPr lang="nl-NL" sz="1600" dirty="0" err="1">
                <a:solidFill>
                  <a:schemeClr val="bg1"/>
                </a:solidFill>
                <a:ea typeface="ＭＳ Ｐゴシック"/>
              </a:rPr>
              <a:t>about</a:t>
            </a:r>
            <a:r>
              <a:rPr lang="nl-NL" sz="1600" dirty="0">
                <a:solidFill>
                  <a:schemeClr val="bg1"/>
                </a:solidFill>
                <a:ea typeface="ＭＳ Ｐゴシック"/>
              </a:rPr>
              <a:t> </a:t>
            </a:r>
            <a:r>
              <a:rPr lang="nl-NL" sz="1600" dirty="0" err="1">
                <a:solidFill>
                  <a:schemeClr val="bg1"/>
                </a:solidFill>
                <a:ea typeface="ＭＳ Ｐゴシック"/>
              </a:rPr>
              <a:t>the</a:t>
            </a:r>
            <a:r>
              <a:rPr lang="nl-NL" sz="1600" dirty="0">
                <a:solidFill>
                  <a:schemeClr val="bg1"/>
                </a:solidFill>
                <a:ea typeface="ＭＳ Ｐゴシック"/>
              </a:rPr>
              <a:t> issue (hoe werkt een Th-reactor)</a:t>
            </a:r>
          </a:p>
          <a:p>
            <a:pPr marL="215900" indent="-215900">
              <a:buClr>
                <a:schemeClr val="bg1"/>
              </a:buClr>
            </a:pPr>
            <a:r>
              <a:rPr lang="nl-NL" sz="1600" dirty="0" err="1">
                <a:solidFill>
                  <a:schemeClr val="bg1"/>
                </a:solidFill>
                <a:ea typeface="ＭＳ Ｐゴシック"/>
              </a:rPr>
              <a:t>Developing</a:t>
            </a:r>
            <a:r>
              <a:rPr lang="nl-NL" sz="1600" dirty="0">
                <a:solidFill>
                  <a:schemeClr val="bg1"/>
                </a:solidFill>
                <a:ea typeface="ＭＳ Ｐゴシック"/>
              </a:rPr>
              <a:t> media </a:t>
            </a:r>
            <a:r>
              <a:rPr lang="nl-NL" sz="1600" dirty="0" err="1">
                <a:solidFill>
                  <a:schemeClr val="bg1"/>
                </a:solidFill>
                <a:ea typeface="ＭＳ Ｐゴシック"/>
              </a:rPr>
              <a:t>literacy</a:t>
            </a:r>
            <a:r>
              <a:rPr lang="nl-NL" sz="1600" dirty="0">
                <a:solidFill>
                  <a:schemeClr val="bg1"/>
                </a:solidFill>
                <a:ea typeface="ＭＳ Ｐゴシック"/>
              </a:rPr>
              <a:t> (veel voorkomende claims vinden en verifiëren)</a:t>
            </a:r>
          </a:p>
          <a:p>
            <a:pPr marL="215900" indent="-215900">
              <a:buClr>
                <a:schemeClr val="bg1"/>
              </a:buClr>
            </a:pPr>
            <a:r>
              <a:rPr lang="nl-NL" sz="1600" dirty="0">
                <a:solidFill>
                  <a:schemeClr val="bg1"/>
                </a:solidFill>
                <a:ea typeface="ＭＳ Ｐゴシック"/>
              </a:rPr>
              <a:t>Understanding </a:t>
            </a:r>
            <a:r>
              <a:rPr lang="nl-NL" sz="1600" dirty="0" err="1">
                <a:solidFill>
                  <a:schemeClr val="bg1"/>
                </a:solidFill>
                <a:ea typeface="ＭＳ Ｐゴシック"/>
              </a:rPr>
              <a:t>the</a:t>
            </a:r>
            <a:r>
              <a:rPr lang="nl-NL" sz="1600" dirty="0">
                <a:solidFill>
                  <a:schemeClr val="bg1"/>
                </a:solidFill>
                <a:ea typeface="ＭＳ Ｐゴシック"/>
              </a:rPr>
              <a:t> Nature of Science (NOS) (wetenschap is maatschappelijk gedreven)</a:t>
            </a:r>
          </a:p>
          <a:p>
            <a:pPr marL="215900" indent="-215900">
              <a:buClr>
                <a:schemeClr val="bg1"/>
              </a:buClr>
            </a:pPr>
            <a:r>
              <a:rPr lang="en-US" sz="1600" dirty="0" err="1">
                <a:solidFill>
                  <a:schemeClr val="bg1"/>
                </a:solidFill>
                <a:ea typeface="ＭＳ Ｐゴシック"/>
              </a:rPr>
              <a:t>Verwerven</a:t>
            </a:r>
            <a:r>
              <a:rPr lang="en-US" sz="1600" dirty="0">
                <a:solidFill>
                  <a:schemeClr val="bg1"/>
                </a:solidFill>
                <a:ea typeface="ＭＳ Ｐゴシック"/>
              </a:rPr>
              <a:t> van de </a:t>
            </a:r>
            <a:r>
              <a:rPr lang="en-US" sz="1600" dirty="0" err="1">
                <a:solidFill>
                  <a:schemeClr val="bg1"/>
                </a:solidFill>
                <a:ea typeface="ＭＳ Ｐゴシック"/>
              </a:rPr>
              <a:t>ethische</a:t>
            </a:r>
            <a:r>
              <a:rPr lang="en-US" sz="1600" dirty="0">
                <a:solidFill>
                  <a:schemeClr val="bg1"/>
                </a:solidFill>
                <a:ea typeface="ＭＳ Ｐゴシック"/>
              </a:rPr>
              <a:t> en </a:t>
            </a:r>
            <a:r>
              <a:rPr lang="en-US" sz="1600" dirty="0" err="1">
                <a:solidFill>
                  <a:schemeClr val="bg1"/>
                </a:solidFill>
                <a:ea typeface="ＭＳ Ｐゴシック"/>
              </a:rPr>
              <a:t>emotionele</a:t>
            </a:r>
            <a:r>
              <a:rPr lang="en-US" sz="1600" dirty="0">
                <a:solidFill>
                  <a:schemeClr val="bg1"/>
                </a:solidFill>
                <a:ea typeface="ＭＳ Ｐゴシック"/>
              </a:rPr>
              <a:t> </a:t>
            </a:r>
            <a:r>
              <a:rPr lang="en-US" sz="1600" dirty="0" err="1">
                <a:solidFill>
                  <a:schemeClr val="bg1"/>
                </a:solidFill>
                <a:ea typeface="ＭＳ Ｐゴシック"/>
              </a:rPr>
              <a:t>competenties</a:t>
            </a:r>
            <a:r>
              <a:rPr lang="en-US" sz="1600" dirty="0">
                <a:solidFill>
                  <a:schemeClr val="bg1"/>
                </a:solidFill>
                <a:ea typeface="ＭＳ Ｐゴシック"/>
              </a:rPr>
              <a:t> het met het problem om </a:t>
            </a:r>
            <a:r>
              <a:rPr lang="en-US" sz="1600" dirty="0" err="1">
                <a:solidFill>
                  <a:schemeClr val="bg1"/>
                </a:solidFill>
                <a:ea typeface="ＭＳ Ｐゴシック"/>
              </a:rPr>
              <a:t>te</a:t>
            </a:r>
            <a:r>
              <a:rPr lang="en-US" sz="1600" dirty="0">
                <a:solidFill>
                  <a:schemeClr val="bg1"/>
                </a:solidFill>
                <a:ea typeface="ＭＳ Ｐゴシック"/>
              </a:rPr>
              <a:t> </a:t>
            </a:r>
            <a:r>
              <a:rPr lang="en-US" sz="1600" dirty="0" err="1">
                <a:solidFill>
                  <a:schemeClr val="bg1"/>
                </a:solidFill>
                <a:ea typeface="ＭＳ Ｐゴシック"/>
              </a:rPr>
              <a:t>gaan</a:t>
            </a:r>
            <a:endParaRPr lang="en-US" sz="1600" dirty="0">
              <a:solidFill>
                <a:schemeClr val="bg1"/>
              </a:solidFill>
              <a:ea typeface="ＭＳ Ｐゴシック"/>
            </a:endParaRPr>
          </a:p>
          <a:p>
            <a:pPr marL="215900" indent="-215900">
              <a:buClr>
                <a:schemeClr val="bg1"/>
              </a:buClr>
            </a:pPr>
            <a:endParaRPr lang="en-US" sz="1600" dirty="0">
              <a:solidFill>
                <a:schemeClr val="bg1"/>
              </a:solidFill>
              <a:ea typeface="ＭＳ Ｐゴシック"/>
            </a:endParaRPr>
          </a:p>
          <a:p>
            <a:pPr marL="215900" indent="-215900">
              <a:buClr>
                <a:schemeClr val="bg1"/>
              </a:buClr>
            </a:pPr>
            <a:r>
              <a:rPr lang="nl-NL" sz="1600" dirty="0">
                <a:solidFill>
                  <a:schemeClr val="bg1"/>
                </a:solidFill>
                <a:ea typeface="ＭＳ Ｐゴシック"/>
              </a:rPr>
              <a:t>Dus niet enkel cognitief, maar ook </a:t>
            </a:r>
            <a:r>
              <a:rPr lang="nl-NL" sz="1600" dirty="0" err="1">
                <a:solidFill>
                  <a:schemeClr val="bg1"/>
                </a:solidFill>
                <a:ea typeface="ＭＳ Ｐゴシック"/>
              </a:rPr>
              <a:t>emotional</a:t>
            </a:r>
            <a:r>
              <a:rPr lang="nl-NL" sz="1600" dirty="0">
                <a:solidFill>
                  <a:schemeClr val="bg1"/>
                </a:solidFill>
                <a:ea typeface="ＭＳ Ｐゴシック"/>
              </a:rPr>
              <a:t> </a:t>
            </a:r>
            <a:r>
              <a:rPr lang="nl-NL" sz="1600" dirty="0" err="1">
                <a:solidFill>
                  <a:schemeClr val="bg1"/>
                </a:solidFill>
                <a:ea typeface="ＭＳ Ｐゴシック"/>
              </a:rPr>
              <a:t>literacy</a:t>
            </a:r>
            <a:r>
              <a:rPr lang="nl-NL" sz="1600" dirty="0">
                <a:solidFill>
                  <a:schemeClr val="bg1"/>
                </a:solidFill>
                <a:ea typeface="ＭＳ Ｐゴシック"/>
              </a:rPr>
              <a:t> en </a:t>
            </a:r>
            <a:r>
              <a:rPr lang="nl-NL" sz="1600" dirty="0" err="1">
                <a:solidFill>
                  <a:schemeClr val="bg1"/>
                </a:solidFill>
                <a:ea typeface="ＭＳ Ｐゴシック"/>
              </a:rPr>
              <a:t>value</a:t>
            </a:r>
            <a:r>
              <a:rPr lang="nl-NL" sz="1600" dirty="0">
                <a:solidFill>
                  <a:schemeClr val="bg1"/>
                </a:solidFill>
                <a:ea typeface="ＭＳ Ｐゴシック"/>
              </a:rPr>
              <a:t> </a:t>
            </a:r>
            <a:r>
              <a:rPr lang="nl-NL" sz="1600" dirty="0" err="1">
                <a:solidFill>
                  <a:schemeClr val="bg1"/>
                </a:solidFill>
                <a:ea typeface="ＭＳ Ｐゴシック"/>
              </a:rPr>
              <a:t>clarification</a:t>
            </a:r>
            <a:endParaRPr lang="nl-NL" sz="1600" dirty="0">
              <a:solidFill>
                <a:schemeClr val="bg1"/>
              </a:solidFill>
              <a:ea typeface="ＭＳ Ｐゴシック"/>
            </a:endParaRPr>
          </a:p>
          <a:p>
            <a:pPr marL="215900" indent="-215900">
              <a:buClr>
                <a:schemeClr val="bg1"/>
              </a:buClr>
            </a:pPr>
            <a:r>
              <a:rPr lang="en-US" sz="1600" dirty="0" err="1">
                <a:solidFill>
                  <a:schemeClr val="bg1"/>
                </a:solidFill>
                <a:ea typeface="ＭＳ Ｐゴシック"/>
              </a:rPr>
              <a:t>Laatste</a:t>
            </a:r>
            <a:r>
              <a:rPr lang="en-US" sz="1600" dirty="0">
                <a:solidFill>
                  <a:schemeClr val="bg1"/>
                </a:solidFill>
                <a:ea typeface="ＭＳ Ｐゴシック"/>
              </a:rPr>
              <a:t> concept is </a:t>
            </a:r>
            <a:r>
              <a:rPr lang="en-US" sz="1600" dirty="0" err="1">
                <a:solidFill>
                  <a:schemeClr val="bg1"/>
                </a:solidFill>
                <a:ea typeface="ＭＳ Ｐゴシック"/>
              </a:rPr>
              <a:t>geen</a:t>
            </a:r>
            <a:r>
              <a:rPr lang="en-US" sz="1600" dirty="0">
                <a:solidFill>
                  <a:schemeClr val="bg1"/>
                </a:solidFill>
                <a:ea typeface="ＭＳ Ｐゴシック"/>
              </a:rPr>
              <a:t> </a:t>
            </a:r>
            <a:r>
              <a:rPr lang="en-US" sz="1600" dirty="0" err="1">
                <a:solidFill>
                  <a:schemeClr val="bg1"/>
                </a:solidFill>
                <a:ea typeface="ＭＳ Ｐゴシック"/>
              </a:rPr>
              <a:t>kers</a:t>
            </a:r>
            <a:r>
              <a:rPr lang="en-US" sz="1600" dirty="0">
                <a:solidFill>
                  <a:schemeClr val="bg1"/>
                </a:solidFill>
                <a:ea typeface="ＭＳ Ｐゴシック"/>
              </a:rPr>
              <a:t> op de </a:t>
            </a:r>
            <a:r>
              <a:rPr lang="en-US" sz="1600" dirty="0" err="1">
                <a:solidFill>
                  <a:schemeClr val="bg1"/>
                </a:solidFill>
                <a:ea typeface="ＭＳ Ｐゴシック"/>
              </a:rPr>
              <a:t>taart</a:t>
            </a:r>
            <a:r>
              <a:rPr lang="en-US" sz="1600" dirty="0">
                <a:solidFill>
                  <a:schemeClr val="bg1"/>
                </a:solidFill>
                <a:ea typeface="ＭＳ Ｐゴシック"/>
              </a:rPr>
              <a:t> maar </a:t>
            </a:r>
            <a:r>
              <a:rPr lang="en-US" sz="1600" dirty="0" err="1">
                <a:solidFill>
                  <a:schemeClr val="bg1"/>
                </a:solidFill>
                <a:ea typeface="ＭＳ Ｐゴシック"/>
              </a:rPr>
              <a:t>essentieel</a:t>
            </a:r>
            <a:r>
              <a:rPr lang="en-US" sz="1600" dirty="0">
                <a:solidFill>
                  <a:schemeClr val="bg1"/>
                </a:solidFill>
                <a:ea typeface="ＭＳ Ｐゴシック"/>
              </a:rPr>
              <a:t> </a:t>
            </a:r>
          </a:p>
          <a:p>
            <a:pPr marL="215900" indent="-215900">
              <a:buClr>
                <a:schemeClr val="bg1"/>
              </a:buClr>
            </a:pPr>
            <a:r>
              <a:rPr lang="nl-NL" sz="1600" dirty="0">
                <a:solidFill>
                  <a:schemeClr val="bg1"/>
                </a:solidFill>
                <a:ea typeface="ＭＳ Ｐゴシック"/>
              </a:rPr>
              <a:t>Het uiteindelijke doel: opinies omzetten in actie, niet blijven steken in </a:t>
            </a:r>
            <a:r>
              <a:rPr lang="nl-NL" sz="1600" i="1" dirty="0" err="1">
                <a:solidFill>
                  <a:schemeClr val="bg1"/>
                </a:solidFill>
                <a:ea typeface="ＭＳ Ｐゴシック"/>
              </a:rPr>
              <a:t>rhetorical</a:t>
            </a:r>
            <a:r>
              <a:rPr lang="nl-NL" sz="1600" i="1" dirty="0">
                <a:solidFill>
                  <a:schemeClr val="bg1"/>
                </a:solidFill>
                <a:ea typeface="ＭＳ Ｐゴシック"/>
              </a:rPr>
              <a:t> concern. </a:t>
            </a: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74D91442-4181-1177-CA94-3C2F98E09EA3}"/>
              </a:ext>
            </a:extLst>
          </p:cNvPr>
          <p:cNvSpPr>
            <a:spLocks noGrp="1"/>
          </p:cNvSpPr>
          <p:nvPr>
            <p:ph type="sldNum" sz="quarter" idx="17"/>
          </p:nvPr>
        </p:nvSpPr>
        <p:spPr/>
        <p:txBody>
          <a:bodyPr/>
          <a:lstStyle/>
          <a:p>
            <a:fld id="{49004725-3891-F142-B776-4F4F06198762}" type="slidenum">
              <a:rPr lang="nl-NL" smtClean="0">
                <a:solidFill>
                  <a:schemeClr val="bg1"/>
                </a:solidFill>
              </a:rPr>
              <a:pPr/>
              <a:t>18</a:t>
            </a:fld>
            <a:endParaRPr lang="nl-NL" dirty="0">
              <a:solidFill>
                <a:schemeClr val="bg1"/>
              </a:solidFill>
            </a:endParaRPr>
          </a:p>
        </p:txBody>
      </p:sp>
    </p:spTree>
    <p:extLst>
      <p:ext uri="{BB962C8B-B14F-4D97-AF65-F5344CB8AC3E}">
        <p14:creationId xmlns:p14="http://schemas.microsoft.com/office/powerpoint/2010/main" val="31018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884347-E8BC-15C0-78F9-32EC41D5F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7B64E-972A-B8E5-3865-6537ED316287}"/>
              </a:ext>
            </a:extLst>
          </p:cNvPr>
          <p:cNvSpPr>
            <a:spLocks noGrp="1"/>
          </p:cNvSpPr>
          <p:nvPr>
            <p:ph type="title"/>
          </p:nvPr>
        </p:nvSpPr>
        <p:spPr/>
        <p:txBody>
          <a:bodyPr/>
          <a:lstStyle/>
          <a:p>
            <a:r>
              <a:rPr lang="en-US" dirty="0">
                <a:solidFill>
                  <a:schemeClr val="bg1"/>
                </a:solidFill>
              </a:rPr>
              <a:t>M</a:t>
            </a:r>
            <a:r>
              <a:rPr lang="nl-NL" dirty="0" err="1">
                <a:solidFill>
                  <a:schemeClr val="bg1"/>
                </a:solidFill>
              </a:rPr>
              <a:t>ogelijke</a:t>
            </a:r>
            <a:r>
              <a:rPr lang="nl-NL" dirty="0">
                <a:solidFill>
                  <a:schemeClr val="bg1"/>
                </a:solidFill>
              </a:rPr>
              <a:t> contexten Natuurkunde</a:t>
            </a:r>
          </a:p>
        </p:txBody>
      </p:sp>
      <p:sp>
        <p:nvSpPr>
          <p:cNvPr id="6" name="Tijdelijke aanduiding voor tekst 5">
            <a:extLst>
              <a:ext uri="{FF2B5EF4-FFF2-40B4-BE49-F238E27FC236}">
                <a16:creationId xmlns:a16="http://schemas.microsoft.com/office/drawing/2014/main" id="{EB1F74EF-70D4-DF78-88F2-FAE4B5DA2375}"/>
              </a:ext>
            </a:extLst>
          </p:cNvPr>
          <p:cNvSpPr>
            <a:spLocks noGrp="1"/>
          </p:cNvSpPr>
          <p:nvPr>
            <p:ph type="body" sz="quarter" idx="15"/>
          </p:nvPr>
        </p:nvSpPr>
        <p:spPr/>
        <p:txBody>
          <a:bodyPr/>
          <a:lstStyle/>
          <a:p>
            <a:endParaRPr lang="nl-NL"/>
          </a:p>
        </p:txBody>
      </p:sp>
      <p:graphicFrame>
        <p:nvGraphicFramePr>
          <p:cNvPr id="7" name="Tabel 6">
            <a:extLst>
              <a:ext uri="{FF2B5EF4-FFF2-40B4-BE49-F238E27FC236}">
                <a16:creationId xmlns:a16="http://schemas.microsoft.com/office/drawing/2014/main" id="{C2CAEBA2-6BF6-3F2C-6CF6-E5F362706638}"/>
              </a:ext>
            </a:extLst>
          </p:cNvPr>
          <p:cNvGraphicFramePr>
            <a:graphicFrameLocks noGrp="1"/>
          </p:cNvGraphicFramePr>
          <p:nvPr>
            <p:extLst>
              <p:ext uri="{D42A27DB-BD31-4B8C-83A1-F6EECF244321}">
                <p14:modId xmlns:p14="http://schemas.microsoft.com/office/powerpoint/2010/main" val="4072779043"/>
              </p:ext>
            </p:extLst>
          </p:nvPr>
        </p:nvGraphicFramePr>
        <p:xfrm>
          <a:off x="0" y="1549259"/>
          <a:ext cx="9144000" cy="3663432"/>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2518353685"/>
                    </a:ext>
                  </a:extLst>
                </a:gridCol>
                <a:gridCol w="3048000">
                  <a:extLst>
                    <a:ext uri="{9D8B030D-6E8A-4147-A177-3AD203B41FA5}">
                      <a16:colId xmlns:a16="http://schemas.microsoft.com/office/drawing/2014/main" val="4293580527"/>
                    </a:ext>
                  </a:extLst>
                </a:gridCol>
                <a:gridCol w="3048000">
                  <a:extLst>
                    <a:ext uri="{9D8B030D-6E8A-4147-A177-3AD203B41FA5}">
                      <a16:colId xmlns:a16="http://schemas.microsoft.com/office/drawing/2014/main" val="3922635997"/>
                    </a:ext>
                  </a:extLst>
                </a:gridCol>
              </a:tblGrid>
              <a:tr h="292684">
                <a:tc>
                  <a:txBody>
                    <a:bodyPr/>
                    <a:lstStyle/>
                    <a:p>
                      <a:pPr>
                        <a:lnSpc>
                          <a:spcPct val="107000"/>
                        </a:lnSpc>
                        <a:spcAft>
                          <a:spcPts val="800"/>
                        </a:spcAft>
                        <a:buNone/>
                      </a:pPr>
                      <a:r>
                        <a:rPr lang="nl-NL" sz="1600" kern="100">
                          <a:effectLst/>
                        </a:rPr>
                        <a:t>SSI-context (Natuurkunde)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Korte toelichting</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Potentiële Actiecomponent</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45561388"/>
                  </a:ext>
                </a:extLst>
              </a:tr>
              <a:tr h="568295">
                <a:tc>
                  <a:txBody>
                    <a:bodyPr/>
                    <a:lstStyle/>
                    <a:p>
                      <a:pPr>
                        <a:lnSpc>
                          <a:spcPct val="107000"/>
                        </a:lnSpc>
                        <a:spcAft>
                          <a:spcPts val="800"/>
                        </a:spcAft>
                        <a:buNone/>
                      </a:pPr>
                      <a:r>
                        <a:rPr lang="nl-NL" sz="1600" kern="100">
                          <a:effectLst/>
                        </a:rPr>
                        <a:t>Kernenergie vs. hernieuwbare energie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Fysica van kernsplijting, straling, netstabiliteit vs. zon/wind</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Debat over lokale energiepolitiek, petitie voor energiemix</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7769558"/>
                  </a:ext>
                </a:extLst>
              </a:tr>
              <a:tr h="568295">
                <a:tc>
                  <a:txBody>
                    <a:bodyPr/>
                    <a:lstStyle/>
                    <a:p>
                      <a:pPr>
                        <a:lnSpc>
                          <a:spcPct val="107000"/>
                        </a:lnSpc>
                        <a:spcAft>
                          <a:spcPts val="800"/>
                        </a:spcAft>
                        <a:buNone/>
                      </a:pPr>
                      <a:r>
                        <a:rPr lang="nl-NL" sz="1600" kern="100">
                          <a:effectLst/>
                        </a:rPr>
                        <a:t>5G / EM-straling en gezondheid</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dirty="0">
                          <a:effectLst/>
                        </a:rPr>
                        <a:t>Elektromagnetische golven, frequenties, veldsterkte</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Contact opnemen met gemeente omtrent zendmastbeleid</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8093940"/>
                  </a:ext>
                </a:extLst>
              </a:tr>
              <a:tr h="568295">
                <a:tc>
                  <a:txBody>
                    <a:bodyPr/>
                    <a:lstStyle/>
                    <a:p>
                      <a:pPr>
                        <a:lnSpc>
                          <a:spcPct val="107000"/>
                        </a:lnSpc>
                        <a:spcAft>
                          <a:spcPts val="800"/>
                        </a:spcAft>
                        <a:buNone/>
                      </a:pPr>
                      <a:r>
                        <a:rPr lang="nl-NL" sz="1600" kern="100">
                          <a:effectLst/>
                        </a:rPr>
                        <a:t>Zelfrijdende auto’s &amp; sensorfysica</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dirty="0" err="1">
                          <a:effectLst/>
                        </a:rPr>
                        <a:t>Lidar</a:t>
                      </a:r>
                      <a:r>
                        <a:rPr lang="nl-NL" sz="1600" kern="100" dirty="0">
                          <a:effectLst/>
                        </a:rPr>
                        <a:t>, radar, AI-integratie</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Analyse van verkeersveiligheid en publieke acceptatie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12934689"/>
                  </a:ext>
                </a:extLst>
              </a:tr>
              <a:tr h="568295">
                <a:tc>
                  <a:txBody>
                    <a:bodyPr/>
                    <a:lstStyle/>
                    <a:p>
                      <a:pPr>
                        <a:lnSpc>
                          <a:spcPct val="107000"/>
                        </a:lnSpc>
                        <a:spcAft>
                          <a:spcPts val="800"/>
                        </a:spcAft>
                        <a:buNone/>
                      </a:pPr>
                      <a:r>
                        <a:rPr lang="nl-NL" sz="1600" kern="100">
                          <a:effectLst/>
                        </a:rPr>
                        <a:t>Ruimteafval &amp; satellietvervuiling</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Orbitale mechanica, Kessler syndrome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US" sz="1600" kern="100">
                          <a:effectLst/>
                        </a:rPr>
                        <a:t>Campagne voor “space sustainability” bewustwording</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5321228"/>
                  </a:ext>
                </a:extLst>
              </a:tr>
              <a:tr h="568295">
                <a:tc>
                  <a:txBody>
                    <a:bodyPr/>
                    <a:lstStyle/>
                    <a:p>
                      <a:pPr>
                        <a:lnSpc>
                          <a:spcPct val="107000"/>
                        </a:lnSpc>
                        <a:spcAft>
                          <a:spcPts val="800"/>
                        </a:spcAft>
                        <a:buNone/>
                      </a:pPr>
                      <a:r>
                        <a:rPr lang="nl-NL" sz="1600" kern="100" dirty="0">
                          <a:effectLst/>
                        </a:rPr>
                        <a:t>Smartphones &amp; zeldzame metalen</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Elektronica, halfgeleiders, energieverbruik</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US" sz="1600" kern="100">
                          <a:effectLst/>
                        </a:rPr>
                        <a:t>E-waste collectiecampagne of fairphone awareness</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03146381"/>
                  </a:ext>
                </a:extLst>
              </a:tr>
              <a:tr h="292684">
                <a:tc>
                  <a:txBody>
                    <a:bodyPr/>
                    <a:lstStyle/>
                    <a:p>
                      <a:pPr>
                        <a:lnSpc>
                          <a:spcPct val="107000"/>
                        </a:lnSpc>
                        <a:spcAft>
                          <a:spcPts val="800"/>
                        </a:spcAft>
                        <a:buNone/>
                      </a:pPr>
                      <a:r>
                        <a:rPr lang="nl-NL" sz="1600" kern="100">
                          <a:effectLst/>
                        </a:rPr>
                        <a:t>Thoriumreactoren / fusie-energie</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a:effectLst/>
                        </a:rPr>
                        <a:t>Plasmafysica, neutronenbalans</a:t>
                      </a:r>
                      <a:endParaRPr lang="nl-N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nl-NL" sz="1600" kern="100" dirty="0">
                          <a:effectLst/>
                        </a:rPr>
                        <a:t>Kritische analyse van science-policy claims</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95772421"/>
                  </a:ext>
                </a:extLst>
              </a:tr>
            </a:tbl>
          </a:graphicData>
        </a:graphic>
      </p:graphicFrame>
    </p:spTree>
    <p:extLst>
      <p:ext uri="{BB962C8B-B14F-4D97-AF65-F5344CB8AC3E}">
        <p14:creationId xmlns:p14="http://schemas.microsoft.com/office/powerpoint/2010/main" val="343529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D464-BF3F-EE66-A9BC-B4159E446F67}"/>
              </a:ext>
            </a:extLst>
          </p:cNvPr>
          <p:cNvSpPr>
            <a:spLocks noGrp="1"/>
          </p:cNvSpPr>
          <p:nvPr>
            <p:ph type="title"/>
          </p:nvPr>
        </p:nvSpPr>
        <p:spPr/>
        <p:txBody>
          <a:bodyPr/>
          <a:lstStyle/>
          <a:p>
            <a:r>
              <a:rPr lang="nl-NL" dirty="0">
                <a:solidFill>
                  <a:schemeClr val="bg1"/>
                </a:solidFill>
              </a:rPr>
              <a:t>Programma</a:t>
            </a:r>
          </a:p>
        </p:txBody>
      </p:sp>
      <p:sp>
        <p:nvSpPr>
          <p:cNvPr id="3" name="Text Placeholder 2">
            <a:extLst>
              <a:ext uri="{FF2B5EF4-FFF2-40B4-BE49-F238E27FC236}">
                <a16:creationId xmlns:a16="http://schemas.microsoft.com/office/drawing/2014/main" id="{7A67DB33-A353-8F89-FCDB-C37B2A0A004C}"/>
              </a:ext>
            </a:extLst>
          </p:cNvPr>
          <p:cNvSpPr>
            <a:spLocks noGrp="1"/>
          </p:cNvSpPr>
          <p:nvPr>
            <p:ph type="body" sz="quarter" idx="15"/>
          </p:nvPr>
        </p:nvSpPr>
        <p:spPr/>
        <p:txBody>
          <a:bodyPr vert="horz" lIns="0" tIns="0" rIns="0" bIns="0" rtlCol="0" anchor="t">
            <a:normAutofit/>
          </a:bodyPr>
          <a:lstStyle/>
          <a:p>
            <a:pPr marL="215900" indent="-215900">
              <a:buClr>
                <a:schemeClr val="bg1"/>
              </a:buClr>
            </a:pPr>
            <a:r>
              <a:rPr lang="nl-NL" sz="1600" dirty="0">
                <a:solidFill>
                  <a:schemeClr val="bg1"/>
                </a:solidFill>
                <a:ea typeface="ＭＳ Ｐゴシック"/>
              </a:rPr>
              <a:t>Introductie en doel</a:t>
            </a:r>
          </a:p>
          <a:p>
            <a:pPr marL="215900" indent="-215900">
              <a:buClr>
                <a:schemeClr val="bg1"/>
              </a:buClr>
            </a:pPr>
            <a:r>
              <a:rPr lang="nl-NL" sz="1600" dirty="0">
                <a:solidFill>
                  <a:schemeClr val="bg1"/>
                </a:solidFill>
                <a:ea typeface="ＭＳ Ｐゴシック"/>
              </a:rPr>
              <a:t>Positionering in maatschappij</a:t>
            </a:r>
          </a:p>
          <a:p>
            <a:pPr marL="215900" indent="-215900">
              <a:buClr>
                <a:schemeClr val="bg1"/>
              </a:buClr>
            </a:pPr>
            <a:r>
              <a:rPr lang="nl-NL" sz="1600" dirty="0">
                <a:solidFill>
                  <a:schemeClr val="bg1"/>
                </a:solidFill>
                <a:ea typeface="ＭＳ Ｐゴシック"/>
              </a:rPr>
              <a:t>Waarom burgerschap in de les?</a:t>
            </a:r>
          </a:p>
          <a:p>
            <a:pPr marL="215900" indent="-215900">
              <a:buClr>
                <a:schemeClr val="bg1"/>
              </a:buClr>
            </a:pPr>
            <a:r>
              <a:rPr lang="nl-NL" sz="1600" dirty="0">
                <a:solidFill>
                  <a:schemeClr val="bg1"/>
                </a:solidFill>
                <a:ea typeface="ＭＳ Ｐゴシック"/>
              </a:rPr>
              <a:t>Uitdagingen</a:t>
            </a:r>
          </a:p>
          <a:p>
            <a:pPr marL="215900" indent="-215900">
              <a:buClr>
                <a:schemeClr val="bg1"/>
              </a:buClr>
            </a:pPr>
            <a:r>
              <a:rPr lang="nl-NL" sz="1600" dirty="0">
                <a:solidFill>
                  <a:schemeClr val="bg1"/>
                </a:solidFill>
                <a:ea typeface="ＭＳ Ｐゴシック"/>
              </a:rPr>
              <a:t>Neutraliteit in de klas</a:t>
            </a:r>
          </a:p>
          <a:p>
            <a:pPr marL="215900" indent="-215900">
              <a:buClr>
                <a:schemeClr val="bg1"/>
              </a:buClr>
            </a:pPr>
            <a:r>
              <a:rPr lang="nl-NL" sz="1600" dirty="0">
                <a:solidFill>
                  <a:schemeClr val="bg1"/>
                </a:solidFill>
                <a:ea typeface="ＭＳ Ｐゴシック"/>
              </a:rPr>
              <a:t>Model van </a:t>
            </a:r>
            <a:r>
              <a:rPr lang="nl-NL" sz="1600" dirty="0" err="1">
                <a:solidFill>
                  <a:schemeClr val="bg1"/>
                </a:solidFill>
                <a:ea typeface="ＭＳ Ｐゴシック"/>
              </a:rPr>
              <a:t>Hodson</a:t>
            </a:r>
            <a:endParaRPr lang="nl-NL" sz="1600" dirty="0">
              <a:solidFill>
                <a:schemeClr val="bg1"/>
              </a:solidFill>
              <a:ea typeface="ＭＳ Ｐゴシック"/>
            </a:endParaRPr>
          </a:p>
          <a:p>
            <a:pPr marL="215900" indent="-215900">
              <a:buClr>
                <a:schemeClr val="bg1"/>
              </a:buClr>
            </a:pPr>
            <a:r>
              <a:rPr lang="nl-NL" sz="1600" dirty="0">
                <a:solidFill>
                  <a:schemeClr val="bg1"/>
                </a:solidFill>
                <a:ea typeface="ＭＳ Ｐゴシック"/>
              </a:rPr>
              <a:t>(Kort) theorie over Th-reactor</a:t>
            </a:r>
          </a:p>
          <a:p>
            <a:pPr marL="215900" indent="-215900">
              <a:buClr>
                <a:schemeClr val="bg1"/>
              </a:buClr>
            </a:pPr>
            <a:r>
              <a:rPr lang="nl-NL" sz="1600" dirty="0">
                <a:solidFill>
                  <a:schemeClr val="bg1"/>
                </a:solidFill>
                <a:ea typeface="ＭＳ Ｐゴシック"/>
              </a:rPr>
              <a:t>Zelf aan de slag met het uitgewerkte lesvoorbeeld</a:t>
            </a: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FEBC07DF-43F9-5A3A-31DD-D60D552AC3DB}"/>
              </a:ext>
            </a:extLst>
          </p:cNvPr>
          <p:cNvSpPr>
            <a:spLocks noGrp="1"/>
          </p:cNvSpPr>
          <p:nvPr>
            <p:ph type="sldNum" sz="quarter" idx="17"/>
          </p:nvPr>
        </p:nvSpPr>
        <p:spPr/>
        <p:txBody>
          <a:bodyPr/>
          <a:lstStyle/>
          <a:p>
            <a:fld id="{49004725-3891-F142-B776-4F4F06198762}" type="slidenum">
              <a:rPr lang="nl-NL" smtClean="0">
                <a:solidFill>
                  <a:schemeClr val="bg1"/>
                </a:solidFill>
              </a:rPr>
              <a:pPr/>
              <a:t>2</a:t>
            </a:fld>
            <a:endParaRPr lang="nl-NL">
              <a:solidFill>
                <a:schemeClr val="bg1"/>
              </a:solidFill>
            </a:endParaRPr>
          </a:p>
        </p:txBody>
      </p:sp>
    </p:spTree>
    <p:extLst>
      <p:ext uri="{BB962C8B-B14F-4D97-AF65-F5344CB8AC3E}">
        <p14:creationId xmlns:p14="http://schemas.microsoft.com/office/powerpoint/2010/main" val="39795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2B2480-0906-3333-E594-035DECC92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3D187-657A-B1DE-9F7F-2B06CB2CBF9A}"/>
              </a:ext>
            </a:extLst>
          </p:cNvPr>
          <p:cNvSpPr>
            <a:spLocks noGrp="1"/>
          </p:cNvSpPr>
          <p:nvPr>
            <p:ph type="title"/>
          </p:nvPr>
        </p:nvSpPr>
        <p:spPr/>
        <p:txBody>
          <a:bodyPr/>
          <a:lstStyle/>
          <a:p>
            <a:r>
              <a:rPr lang="nl-NL" dirty="0">
                <a:solidFill>
                  <a:schemeClr val="bg1"/>
                </a:solidFill>
              </a:rPr>
              <a:t>Uitgewerkt onderwerp in drie lessen</a:t>
            </a:r>
          </a:p>
        </p:txBody>
      </p:sp>
      <p:sp>
        <p:nvSpPr>
          <p:cNvPr id="5" name="Slide Number Placeholder 4">
            <a:extLst>
              <a:ext uri="{FF2B5EF4-FFF2-40B4-BE49-F238E27FC236}">
                <a16:creationId xmlns:a16="http://schemas.microsoft.com/office/drawing/2014/main" id="{8783D40A-41AB-53A7-C102-60E668B3EB93}"/>
              </a:ext>
            </a:extLst>
          </p:cNvPr>
          <p:cNvSpPr>
            <a:spLocks noGrp="1"/>
          </p:cNvSpPr>
          <p:nvPr>
            <p:ph type="sldNum" sz="quarter" idx="17"/>
          </p:nvPr>
        </p:nvSpPr>
        <p:spPr/>
        <p:txBody>
          <a:bodyPr/>
          <a:lstStyle/>
          <a:p>
            <a:fld id="{49004725-3891-F142-B776-4F4F06198762}" type="slidenum">
              <a:rPr lang="nl-NL" smtClean="0">
                <a:solidFill>
                  <a:schemeClr val="bg1"/>
                </a:solidFill>
              </a:rPr>
              <a:pPr/>
              <a:t>20</a:t>
            </a:fld>
            <a:endParaRPr lang="nl-NL">
              <a:solidFill>
                <a:schemeClr val="bg1"/>
              </a:solidFill>
            </a:endParaRPr>
          </a:p>
        </p:txBody>
      </p:sp>
      <p:graphicFrame>
        <p:nvGraphicFramePr>
          <p:cNvPr id="12" name="Tabel 11">
            <a:extLst>
              <a:ext uri="{FF2B5EF4-FFF2-40B4-BE49-F238E27FC236}">
                <a16:creationId xmlns:a16="http://schemas.microsoft.com/office/drawing/2014/main" id="{07E435BD-C403-5510-71CB-9122CA243F04}"/>
              </a:ext>
            </a:extLst>
          </p:cNvPr>
          <p:cNvGraphicFramePr>
            <a:graphicFrameLocks noGrp="1"/>
          </p:cNvGraphicFramePr>
          <p:nvPr>
            <p:extLst>
              <p:ext uri="{D42A27DB-BD31-4B8C-83A1-F6EECF244321}">
                <p14:modId xmlns:p14="http://schemas.microsoft.com/office/powerpoint/2010/main" val="369058274"/>
              </p:ext>
            </p:extLst>
          </p:nvPr>
        </p:nvGraphicFramePr>
        <p:xfrm>
          <a:off x="254839" y="1846251"/>
          <a:ext cx="8496300" cy="2072640"/>
        </p:xfrm>
        <a:graphic>
          <a:graphicData uri="http://schemas.openxmlformats.org/drawingml/2006/table">
            <a:tbl>
              <a:tblPr/>
              <a:tblGrid>
                <a:gridCol w="2082920">
                  <a:extLst>
                    <a:ext uri="{9D8B030D-6E8A-4147-A177-3AD203B41FA5}">
                      <a16:colId xmlns:a16="http://schemas.microsoft.com/office/drawing/2014/main" val="2207045118"/>
                    </a:ext>
                  </a:extLst>
                </a:gridCol>
                <a:gridCol w="2165230">
                  <a:extLst>
                    <a:ext uri="{9D8B030D-6E8A-4147-A177-3AD203B41FA5}">
                      <a16:colId xmlns:a16="http://schemas.microsoft.com/office/drawing/2014/main" val="1011999988"/>
                    </a:ext>
                  </a:extLst>
                </a:gridCol>
                <a:gridCol w="2124075">
                  <a:extLst>
                    <a:ext uri="{9D8B030D-6E8A-4147-A177-3AD203B41FA5}">
                      <a16:colId xmlns:a16="http://schemas.microsoft.com/office/drawing/2014/main" val="2318465560"/>
                    </a:ext>
                  </a:extLst>
                </a:gridCol>
                <a:gridCol w="2124075">
                  <a:extLst>
                    <a:ext uri="{9D8B030D-6E8A-4147-A177-3AD203B41FA5}">
                      <a16:colId xmlns:a16="http://schemas.microsoft.com/office/drawing/2014/main" val="2857325034"/>
                    </a:ext>
                  </a:extLst>
                </a:gridCol>
              </a:tblGrid>
              <a:tr h="0">
                <a:tc>
                  <a:txBody>
                    <a:bodyPr/>
                    <a:lstStyle/>
                    <a:p>
                      <a:r>
                        <a:rPr lang="nl-NL" sz="1600" dirty="0">
                          <a:solidFill>
                            <a:schemeClr val="bg1"/>
                          </a:solidFill>
                        </a:rPr>
                        <a:t>Les</a:t>
                      </a:r>
                    </a:p>
                  </a:txBody>
                  <a:tcPr anchor="ctr">
                    <a:lnL>
                      <a:noFill/>
                    </a:lnL>
                    <a:lnR>
                      <a:noFill/>
                    </a:lnR>
                    <a:lnT>
                      <a:noFill/>
                    </a:lnT>
                    <a:lnB>
                      <a:noFill/>
                    </a:lnB>
                    <a:noFill/>
                  </a:tcPr>
                </a:tc>
                <a:tc>
                  <a:txBody>
                    <a:bodyPr/>
                    <a:lstStyle/>
                    <a:p>
                      <a:r>
                        <a:rPr lang="nl-NL" sz="1600">
                          <a:solidFill>
                            <a:schemeClr val="bg1"/>
                          </a:solidFill>
                        </a:rPr>
                        <a:t>Focus</a:t>
                      </a:r>
                    </a:p>
                  </a:txBody>
                  <a:tcPr anchor="ctr">
                    <a:lnL>
                      <a:noFill/>
                    </a:lnL>
                    <a:lnR>
                      <a:noFill/>
                    </a:lnR>
                    <a:lnT>
                      <a:noFill/>
                    </a:lnT>
                    <a:lnB>
                      <a:noFill/>
                    </a:lnB>
                    <a:noFill/>
                  </a:tcPr>
                </a:tc>
                <a:tc>
                  <a:txBody>
                    <a:bodyPr/>
                    <a:lstStyle/>
                    <a:p>
                      <a:r>
                        <a:rPr lang="nl-NL" sz="1600">
                          <a:solidFill>
                            <a:schemeClr val="bg1"/>
                          </a:solidFill>
                        </a:rPr>
                        <a:t>Activiteit</a:t>
                      </a:r>
                    </a:p>
                  </a:txBody>
                  <a:tcPr anchor="ctr">
                    <a:lnL>
                      <a:noFill/>
                    </a:lnL>
                    <a:lnR>
                      <a:noFill/>
                    </a:lnR>
                    <a:lnT>
                      <a:noFill/>
                    </a:lnT>
                    <a:lnB>
                      <a:noFill/>
                    </a:lnB>
                    <a:noFill/>
                  </a:tcPr>
                </a:tc>
                <a:tc>
                  <a:txBody>
                    <a:bodyPr/>
                    <a:lstStyle/>
                    <a:p>
                      <a:r>
                        <a:rPr lang="nl-NL" sz="1600">
                          <a:solidFill>
                            <a:schemeClr val="bg1"/>
                          </a:solidFill>
                        </a:rPr>
                        <a:t>Productie</a:t>
                      </a:r>
                    </a:p>
                  </a:txBody>
                  <a:tcPr anchor="ctr">
                    <a:lnL>
                      <a:noFill/>
                    </a:lnL>
                    <a:lnR>
                      <a:noFill/>
                    </a:lnR>
                    <a:lnT>
                      <a:noFill/>
                    </a:lnT>
                    <a:lnB>
                      <a:noFill/>
                    </a:lnB>
                    <a:noFill/>
                  </a:tcPr>
                </a:tc>
                <a:extLst>
                  <a:ext uri="{0D108BD9-81ED-4DB2-BD59-A6C34878D82A}">
                    <a16:rowId xmlns:a16="http://schemas.microsoft.com/office/drawing/2014/main" val="2067997553"/>
                  </a:ext>
                </a:extLst>
              </a:tr>
              <a:tr h="0">
                <a:tc>
                  <a:txBody>
                    <a:bodyPr/>
                    <a:lstStyle/>
                    <a:p>
                      <a:r>
                        <a:rPr lang="nl-NL" sz="1600" b="1" dirty="0">
                          <a:solidFill>
                            <a:schemeClr val="bg1"/>
                          </a:solidFill>
                        </a:rPr>
                        <a:t>1. Wetenschap &amp; Techniek</a:t>
                      </a:r>
                      <a:endParaRPr lang="nl-NL" sz="1600" dirty="0">
                        <a:solidFill>
                          <a:schemeClr val="bg1"/>
                        </a:solidFill>
                      </a:endParaRPr>
                    </a:p>
                  </a:txBody>
                  <a:tcPr anchor="ctr">
                    <a:lnL>
                      <a:noFill/>
                    </a:lnL>
                    <a:lnR>
                      <a:noFill/>
                    </a:lnR>
                    <a:lnT>
                      <a:noFill/>
                    </a:lnT>
                    <a:lnB>
                      <a:noFill/>
                    </a:lnB>
                    <a:noFill/>
                  </a:tcPr>
                </a:tc>
                <a:tc>
                  <a:txBody>
                    <a:bodyPr/>
                    <a:lstStyle/>
                    <a:p>
                      <a:r>
                        <a:rPr lang="nl-NL" sz="1600" dirty="0">
                          <a:solidFill>
                            <a:schemeClr val="bg1"/>
                          </a:solidFill>
                        </a:rPr>
                        <a:t>Hoe werkt een Thoriumreactor?</a:t>
                      </a:r>
                    </a:p>
                  </a:txBody>
                  <a:tcPr anchor="ctr">
                    <a:lnL>
                      <a:noFill/>
                    </a:lnL>
                    <a:lnR>
                      <a:noFill/>
                    </a:lnR>
                    <a:lnT>
                      <a:noFill/>
                    </a:lnT>
                    <a:lnB>
                      <a:noFill/>
                    </a:lnB>
                    <a:noFill/>
                  </a:tcPr>
                </a:tc>
                <a:tc>
                  <a:txBody>
                    <a:bodyPr/>
                    <a:lstStyle/>
                    <a:p>
                      <a:r>
                        <a:rPr lang="nl-NL" sz="1600">
                          <a:solidFill>
                            <a:schemeClr val="bg1"/>
                          </a:solidFill>
                        </a:rPr>
                        <a:t>Modelleren / infographic bouwen</a:t>
                      </a:r>
                    </a:p>
                  </a:txBody>
                  <a:tcPr anchor="ctr">
                    <a:lnL>
                      <a:noFill/>
                    </a:lnL>
                    <a:lnR>
                      <a:noFill/>
                    </a:lnR>
                    <a:lnT>
                      <a:noFill/>
                    </a:lnT>
                    <a:lnB>
                      <a:noFill/>
                    </a:lnB>
                    <a:noFill/>
                  </a:tcPr>
                </a:tc>
                <a:tc>
                  <a:txBody>
                    <a:bodyPr/>
                    <a:lstStyle/>
                    <a:p>
                      <a:r>
                        <a:rPr lang="nl-NL" sz="1600">
                          <a:solidFill>
                            <a:schemeClr val="bg1"/>
                          </a:solidFill>
                        </a:rPr>
                        <a:t>Technisch schema</a:t>
                      </a:r>
                    </a:p>
                  </a:txBody>
                  <a:tcPr anchor="ctr">
                    <a:lnL>
                      <a:noFill/>
                    </a:lnL>
                    <a:lnR>
                      <a:noFill/>
                    </a:lnR>
                    <a:lnT>
                      <a:noFill/>
                    </a:lnT>
                    <a:lnB>
                      <a:noFill/>
                    </a:lnB>
                    <a:noFill/>
                  </a:tcPr>
                </a:tc>
                <a:extLst>
                  <a:ext uri="{0D108BD9-81ED-4DB2-BD59-A6C34878D82A}">
                    <a16:rowId xmlns:a16="http://schemas.microsoft.com/office/drawing/2014/main" val="1829121118"/>
                  </a:ext>
                </a:extLst>
              </a:tr>
              <a:tr h="0">
                <a:tc>
                  <a:txBody>
                    <a:bodyPr/>
                    <a:lstStyle/>
                    <a:p>
                      <a:r>
                        <a:rPr lang="nl-NL" sz="1600" b="1" dirty="0">
                          <a:solidFill>
                            <a:schemeClr val="bg1"/>
                          </a:solidFill>
                        </a:rPr>
                        <a:t>2. Framing &amp; Retoriek</a:t>
                      </a:r>
                      <a:endParaRPr lang="nl-NL" sz="1600" dirty="0">
                        <a:solidFill>
                          <a:schemeClr val="bg1"/>
                        </a:solidFill>
                      </a:endParaRPr>
                    </a:p>
                  </a:txBody>
                  <a:tcPr anchor="ctr">
                    <a:lnL>
                      <a:noFill/>
                    </a:lnL>
                    <a:lnR>
                      <a:noFill/>
                    </a:lnR>
                    <a:lnT>
                      <a:noFill/>
                    </a:lnT>
                    <a:lnB>
                      <a:noFill/>
                    </a:lnB>
                    <a:noFill/>
                  </a:tcPr>
                </a:tc>
                <a:tc>
                  <a:txBody>
                    <a:bodyPr/>
                    <a:lstStyle/>
                    <a:p>
                      <a:r>
                        <a:rPr lang="nl-NL" sz="1600" dirty="0">
                          <a:solidFill>
                            <a:schemeClr val="bg1"/>
                          </a:solidFill>
                        </a:rPr>
                        <a:t>Hoe spreken politici over Thorium?</a:t>
                      </a:r>
                    </a:p>
                  </a:txBody>
                  <a:tcPr anchor="ctr">
                    <a:lnL>
                      <a:noFill/>
                    </a:lnL>
                    <a:lnR>
                      <a:noFill/>
                    </a:lnR>
                    <a:lnT>
                      <a:noFill/>
                    </a:lnT>
                    <a:lnB>
                      <a:noFill/>
                    </a:lnB>
                    <a:noFill/>
                  </a:tcPr>
                </a:tc>
                <a:tc>
                  <a:txBody>
                    <a:bodyPr/>
                    <a:lstStyle/>
                    <a:p>
                      <a:r>
                        <a:rPr lang="nl-NL" sz="1600">
                          <a:solidFill>
                            <a:schemeClr val="bg1"/>
                          </a:solidFill>
                        </a:rPr>
                        <a:t>Annotatie van fragmenten</a:t>
                      </a:r>
                    </a:p>
                  </a:txBody>
                  <a:tcPr anchor="ctr">
                    <a:lnL>
                      <a:noFill/>
                    </a:lnL>
                    <a:lnR>
                      <a:noFill/>
                    </a:lnR>
                    <a:lnT>
                      <a:noFill/>
                    </a:lnT>
                    <a:lnB>
                      <a:noFill/>
                    </a:lnB>
                    <a:noFill/>
                  </a:tcPr>
                </a:tc>
                <a:tc>
                  <a:txBody>
                    <a:bodyPr/>
                    <a:lstStyle/>
                    <a:p>
                      <a:r>
                        <a:rPr lang="nl-NL" sz="1600">
                          <a:solidFill>
                            <a:schemeClr val="bg1"/>
                          </a:solidFill>
                        </a:rPr>
                        <a:t>Framing-analyseposter</a:t>
                      </a:r>
                    </a:p>
                  </a:txBody>
                  <a:tcPr anchor="ctr">
                    <a:lnL>
                      <a:noFill/>
                    </a:lnL>
                    <a:lnR>
                      <a:noFill/>
                    </a:lnR>
                    <a:lnT>
                      <a:noFill/>
                    </a:lnT>
                    <a:lnB>
                      <a:noFill/>
                    </a:lnB>
                    <a:noFill/>
                  </a:tcPr>
                </a:tc>
                <a:extLst>
                  <a:ext uri="{0D108BD9-81ED-4DB2-BD59-A6C34878D82A}">
                    <a16:rowId xmlns:a16="http://schemas.microsoft.com/office/drawing/2014/main" val="152141260"/>
                  </a:ext>
                </a:extLst>
              </a:tr>
              <a:tr h="0">
                <a:tc>
                  <a:txBody>
                    <a:bodyPr/>
                    <a:lstStyle/>
                    <a:p>
                      <a:r>
                        <a:rPr lang="nl-NL" sz="1600" b="1">
                          <a:solidFill>
                            <a:schemeClr val="bg1"/>
                          </a:solidFill>
                        </a:rPr>
                        <a:t>3. Oordeelsvorming &amp; Actie</a:t>
                      </a:r>
                      <a:endParaRPr lang="nl-NL" sz="1600">
                        <a:solidFill>
                          <a:schemeClr val="bg1"/>
                        </a:solidFill>
                      </a:endParaRPr>
                    </a:p>
                  </a:txBody>
                  <a:tcPr anchor="ctr">
                    <a:lnL>
                      <a:noFill/>
                    </a:lnL>
                    <a:lnR>
                      <a:noFill/>
                    </a:lnR>
                    <a:lnT>
                      <a:noFill/>
                    </a:lnT>
                    <a:lnB>
                      <a:noFill/>
                    </a:lnB>
                    <a:noFill/>
                  </a:tcPr>
                </a:tc>
                <a:tc>
                  <a:txBody>
                    <a:bodyPr/>
                    <a:lstStyle/>
                    <a:p>
                      <a:r>
                        <a:rPr lang="nl-NL" sz="1600" dirty="0">
                          <a:solidFill>
                            <a:schemeClr val="bg1"/>
                          </a:solidFill>
                        </a:rPr>
                        <a:t>Wat is </a:t>
                      </a:r>
                      <a:r>
                        <a:rPr lang="nl-NL" sz="1600" i="1" dirty="0">
                          <a:solidFill>
                            <a:schemeClr val="bg1"/>
                          </a:solidFill>
                        </a:rPr>
                        <a:t>mijn</a:t>
                      </a:r>
                      <a:r>
                        <a:rPr lang="nl-NL" sz="1600" dirty="0">
                          <a:solidFill>
                            <a:schemeClr val="bg1"/>
                          </a:solidFill>
                        </a:rPr>
                        <a:t> positie?</a:t>
                      </a:r>
                    </a:p>
                  </a:txBody>
                  <a:tcPr anchor="ctr">
                    <a:lnL>
                      <a:noFill/>
                    </a:lnL>
                    <a:lnR>
                      <a:noFill/>
                    </a:lnR>
                    <a:lnT>
                      <a:noFill/>
                    </a:lnT>
                    <a:lnB>
                      <a:noFill/>
                    </a:lnB>
                    <a:noFill/>
                  </a:tcPr>
                </a:tc>
                <a:tc>
                  <a:txBody>
                    <a:bodyPr/>
                    <a:lstStyle/>
                    <a:p>
                      <a:r>
                        <a:rPr lang="nl-NL" sz="1600" dirty="0">
                          <a:solidFill>
                            <a:schemeClr val="bg1"/>
                          </a:solidFill>
                        </a:rPr>
                        <a:t>Roldebat / open brief</a:t>
                      </a:r>
                    </a:p>
                  </a:txBody>
                  <a:tcPr anchor="ctr">
                    <a:lnL>
                      <a:noFill/>
                    </a:lnL>
                    <a:lnR>
                      <a:noFill/>
                    </a:lnR>
                    <a:lnT>
                      <a:noFill/>
                    </a:lnT>
                    <a:lnB>
                      <a:noFill/>
                    </a:lnB>
                    <a:noFill/>
                  </a:tcPr>
                </a:tc>
                <a:tc>
                  <a:txBody>
                    <a:bodyPr/>
                    <a:lstStyle/>
                    <a:p>
                      <a:r>
                        <a:rPr lang="nl-NL" sz="1600" dirty="0">
                          <a:solidFill>
                            <a:schemeClr val="bg1"/>
                          </a:solidFill>
                        </a:rPr>
                        <a:t>Reflectie of </a:t>
                      </a:r>
                      <a:r>
                        <a:rPr lang="nl-NL" sz="1600" dirty="0" err="1">
                          <a:solidFill>
                            <a:schemeClr val="bg1"/>
                          </a:solidFill>
                        </a:rPr>
                        <a:t>position</a:t>
                      </a:r>
                      <a:r>
                        <a:rPr lang="nl-NL" sz="1600" dirty="0">
                          <a:solidFill>
                            <a:schemeClr val="bg1"/>
                          </a:solidFill>
                        </a:rPr>
                        <a:t> paper</a:t>
                      </a:r>
                    </a:p>
                  </a:txBody>
                  <a:tcPr anchor="ctr">
                    <a:lnL>
                      <a:noFill/>
                    </a:lnL>
                    <a:lnR>
                      <a:noFill/>
                    </a:lnR>
                    <a:lnT>
                      <a:noFill/>
                    </a:lnT>
                    <a:lnB>
                      <a:noFill/>
                    </a:lnB>
                    <a:noFill/>
                  </a:tcPr>
                </a:tc>
                <a:extLst>
                  <a:ext uri="{0D108BD9-81ED-4DB2-BD59-A6C34878D82A}">
                    <a16:rowId xmlns:a16="http://schemas.microsoft.com/office/drawing/2014/main" val="410621803"/>
                  </a:ext>
                </a:extLst>
              </a:tr>
            </a:tbl>
          </a:graphicData>
        </a:graphic>
      </p:graphicFrame>
    </p:spTree>
    <p:extLst>
      <p:ext uri="{BB962C8B-B14F-4D97-AF65-F5344CB8AC3E}">
        <p14:creationId xmlns:p14="http://schemas.microsoft.com/office/powerpoint/2010/main" val="123954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E12C9E-064C-82CC-7A80-76CC1A44A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D8981-F361-FA0B-4DA6-D05F5036D80A}"/>
              </a:ext>
            </a:extLst>
          </p:cNvPr>
          <p:cNvSpPr>
            <a:spLocks noGrp="1"/>
          </p:cNvSpPr>
          <p:nvPr>
            <p:ph type="title"/>
          </p:nvPr>
        </p:nvSpPr>
        <p:spPr/>
        <p:txBody>
          <a:bodyPr>
            <a:normAutofit/>
          </a:bodyPr>
          <a:lstStyle/>
          <a:p>
            <a:r>
              <a:rPr lang="nl-NL" sz="3100" dirty="0">
                <a:solidFill>
                  <a:schemeClr val="bg1"/>
                </a:solidFill>
              </a:rPr>
              <a:t>Les 1 – Understanding </a:t>
            </a:r>
            <a:r>
              <a:rPr lang="nl-NL" sz="3100" dirty="0" err="1">
                <a:solidFill>
                  <a:schemeClr val="bg1"/>
                </a:solidFill>
              </a:rPr>
              <a:t>the</a:t>
            </a:r>
            <a:r>
              <a:rPr lang="nl-NL" sz="3100" dirty="0">
                <a:solidFill>
                  <a:schemeClr val="bg1"/>
                </a:solidFill>
              </a:rPr>
              <a:t> Science</a:t>
            </a:r>
          </a:p>
        </p:txBody>
      </p:sp>
      <p:sp>
        <p:nvSpPr>
          <p:cNvPr id="3" name="Text Placeholder 2">
            <a:extLst>
              <a:ext uri="{FF2B5EF4-FFF2-40B4-BE49-F238E27FC236}">
                <a16:creationId xmlns:a16="http://schemas.microsoft.com/office/drawing/2014/main" id="{166D3DC4-62AE-C365-7BFD-1F52EF60D8E7}"/>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Aan het eind van de les kan de leerling:</a:t>
            </a:r>
          </a:p>
          <a:p>
            <a:pPr marL="215900" indent="-215900">
              <a:buClr>
                <a:schemeClr val="bg1"/>
              </a:buClr>
            </a:pPr>
            <a:r>
              <a:rPr lang="nl-NL" sz="1600" dirty="0">
                <a:solidFill>
                  <a:schemeClr val="bg1"/>
                </a:solidFill>
                <a:ea typeface="ＭＳ Ｐゴシック"/>
              </a:rPr>
              <a:t>In eigen woorden uitleggen hoe een Thoriumreactor werkt</a:t>
            </a:r>
          </a:p>
          <a:p>
            <a:pPr marL="215900" indent="-215900">
              <a:buClr>
                <a:schemeClr val="bg1"/>
              </a:buClr>
            </a:pPr>
            <a:r>
              <a:rPr lang="nl-NL" sz="1600" dirty="0">
                <a:solidFill>
                  <a:schemeClr val="bg1"/>
                </a:solidFill>
                <a:ea typeface="ＭＳ Ｐゴシック"/>
              </a:rPr>
              <a:t>Drie verschillen noemen t.o.v. een Uraniumreactor</a:t>
            </a:r>
          </a:p>
          <a:p>
            <a:pPr marL="215900" indent="-215900">
              <a:buClr>
                <a:schemeClr val="bg1"/>
              </a:buClr>
            </a:pPr>
            <a:r>
              <a:rPr lang="nl-NL" sz="1600" dirty="0">
                <a:solidFill>
                  <a:schemeClr val="bg1"/>
                </a:solidFill>
                <a:ea typeface="ＭＳ Ｐゴシック"/>
              </a:rPr>
              <a:t>Uitleggen waarom “veilig” of “duurzaam” bij Thorium interpretatieafhankelijk is</a:t>
            </a:r>
          </a:p>
          <a:p>
            <a:pPr marL="215900" indent="-215900">
              <a:buClr>
                <a:schemeClr val="bg1"/>
              </a:buClr>
            </a:pPr>
            <a:r>
              <a:rPr lang="nl-NL" sz="1600" dirty="0">
                <a:solidFill>
                  <a:schemeClr val="bg1"/>
                </a:solidFill>
                <a:ea typeface="ＭＳ Ｐゴシック"/>
              </a:rPr>
              <a:t>Vooruitkijken naar framing in de politiek: “Hoe wordt deze technologie gepresenteerd richting het publiek?”</a:t>
            </a: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0ADD90AC-1FF1-52DC-0ADA-611610D29AF4}"/>
              </a:ext>
            </a:extLst>
          </p:cNvPr>
          <p:cNvSpPr>
            <a:spLocks noGrp="1"/>
          </p:cNvSpPr>
          <p:nvPr>
            <p:ph type="sldNum" sz="quarter" idx="17"/>
          </p:nvPr>
        </p:nvSpPr>
        <p:spPr/>
        <p:txBody>
          <a:bodyPr/>
          <a:lstStyle/>
          <a:p>
            <a:fld id="{49004725-3891-F142-B776-4F4F06198762}" type="slidenum">
              <a:rPr lang="nl-NL" smtClean="0">
                <a:solidFill>
                  <a:schemeClr val="bg1"/>
                </a:solidFill>
              </a:rPr>
              <a:pPr/>
              <a:t>21</a:t>
            </a:fld>
            <a:endParaRPr lang="nl-NL">
              <a:solidFill>
                <a:schemeClr val="bg1"/>
              </a:solidFill>
            </a:endParaRPr>
          </a:p>
        </p:txBody>
      </p:sp>
    </p:spTree>
    <p:extLst>
      <p:ext uri="{BB962C8B-B14F-4D97-AF65-F5344CB8AC3E}">
        <p14:creationId xmlns:p14="http://schemas.microsoft.com/office/powerpoint/2010/main" val="57410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2D3630-FF25-5EAD-3137-83A4B366F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199C2-93B7-7530-6213-EFD541C2DAF4}"/>
              </a:ext>
            </a:extLst>
          </p:cNvPr>
          <p:cNvSpPr>
            <a:spLocks noGrp="1"/>
          </p:cNvSpPr>
          <p:nvPr>
            <p:ph type="title"/>
          </p:nvPr>
        </p:nvSpPr>
        <p:spPr/>
        <p:txBody>
          <a:bodyPr>
            <a:normAutofit fontScale="90000"/>
          </a:bodyPr>
          <a:lstStyle/>
          <a:p>
            <a:r>
              <a:rPr lang="nl-NL" dirty="0">
                <a:solidFill>
                  <a:schemeClr val="bg1"/>
                </a:solidFill>
              </a:rPr>
              <a:t>Les 2 – Framing &amp; Retoriek: Hoe praten </a:t>
            </a:r>
            <a:r>
              <a:rPr lang="nl-NL" u="sng" dirty="0">
                <a:solidFill>
                  <a:schemeClr val="bg1"/>
                </a:solidFill>
              </a:rPr>
              <a:t>politieke actoren</a:t>
            </a:r>
            <a:r>
              <a:rPr lang="nl-NL" dirty="0">
                <a:solidFill>
                  <a:schemeClr val="bg1"/>
                </a:solidFill>
              </a:rPr>
              <a:t> over Thorium?</a:t>
            </a:r>
          </a:p>
        </p:txBody>
      </p:sp>
      <p:sp>
        <p:nvSpPr>
          <p:cNvPr id="3" name="Text Placeholder 2">
            <a:extLst>
              <a:ext uri="{FF2B5EF4-FFF2-40B4-BE49-F238E27FC236}">
                <a16:creationId xmlns:a16="http://schemas.microsoft.com/office/drawing/2014/main" id="{450E2332-46D4-963D-4FAB-166358051009}"/>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Aan het eind van de les kan de leerling:</a:t>
            </a:r>
          </a:p>
          <a:p>
            <a:pPr marL="215900" indent="-215900">
              <a:buClr>
                <a:schemeClr val="bg1"/>
              </a:buClr>
            </a:pPr>
            <a:r>
              <a:rPr lang="nl-NL" sz="1600" dirty="0">
                <a:solidFill>
                  <a:schemeClr val="bg1"/>
                </a:solidFill>
                <a:ea typeface="ＭＳ Ｐゴシック"/>
              </a:rPr>
              <a:t>Uitleggen wat framing is binnen politieke communicatie</a:t>
            </a:r>
          </a:p>
          <a:p>
            <a:pPr marL="215900" indent="-215900">
              <a:buClr>
                <a:schemeClr val="bg1"/>
              </a:buClr>
            </a:pPr>
            <a:r>
              <a:rPr lang="nl-NL" sz="1600" dirty="0">
                <a:solidFill>
                  <a:schemeClr val="bg1"/>
                </a:solidFill>
                <a:ea typeface="ＭＳ Ｐゴシック"/>
              </a:rPr>
              <a:t>Concrete framingstrategieën herkennen (ridiculisering, metaforen, angst, heldendom, technologische belofte)</a:t>
            </a:r>
          </a:p>
          <a:p>
            <a:pPr marL="215900" indent="-215900">
              <a:buClr>
                <a:schemeClr val="bg1"/>
              </a:buClr>
            </a:pPr>
            <a:r>
              <a:rPr lang="nl-NL" sz="1600" dirty="0">
                <a:solidFill>
                  <a:schemeClr val="bg1"/>
                </a:solidFill>
                <a:ea typeface="ＭＳ Ｐゴシック"/>
              </a:rPr>
              <a:t>Een geladen tekst omzetten naar neutrale taal</a:t>
            </a:r>
          </a:p>
          <a:p>
            <a:pPr marL="215900" indent="-215900">
              <a:buClr>
                <a:schemeClr val="bg1"/>
              </a:buClr>
            </a:pPr>
            <a:r>
              <a:rPr lang="nl-NL" sz="1600" dirty="0">
                <a:solidFill>
                  <a:schemeClr val="bg1"/>
                </a:solidFill>
                <a:ea typeface="ＭＳ Ｐゴシック"/>
              </a:rPr>
              <a:t>Zien dat Thoriumreactoren niet alleen natuurkunde, maar retoriek + ideologie zijn</a:t>
            </a:r>
          </a:p>
          <a:p>
            <a:pPr marL="215900" indent="-215900">
              <a:buClr>
                <a:schemeClr val="bg1"/>
              </a:buClr>
            </a:pPr>
            <a:endParaRPr lang="nl-NL" sz="1600" dirty="0">
              <a:solidFill>
                <a:schemeClr val="bg1"/>
              </a:solidFill>
              <a:ea typeface="ＭＳ Ｐゴシック"/>
            </a:endParaRPr>
          </a:p>
          <a:p>
            <a:pPr marL="0" indent="0">
              <a:buClr>
                <a:schemeClr val="bg1"/>
              </a:buClr>
              <a:buNone/>
            </a:pPr>
            <a:r>
              <a:rPr lang="nl-NL" sz="1600" dirty="0">
                <a:solidFill>
                  <a:schemeClr val="bg1"/>
                </a:solidFill>
                <a:ea typeface="ＭＳ Ｐゴシック"/>
              </a:rPr>
              <a:t>(SLO D&amp;WW: Waarnemen &amp; Interpreteren, Argumenteren, Communiceren, Evalueren)</a:t>
            </a:r>
          </a:p>
        </p:txBody>
      </p:sp>
      <p:sp>
        <p:nvSpPr>
          <p:cNvPr id="5" name="Slide Number Placeholder 4">
            <a:extLst>
              <a:ext uri="{FF2B5EF4-FFF2-40B4-BE49-F238E27FC236}">
                <a16:creationId xmlns:a16="http://schemas.microsoft.com/office/drawing/2014/main" id="{DBC7235B-C039-2E55-461E-D289E4957399}"/>
              </a:ext>
            </a:extLst>
          </p:cNvPr>
          <p:cNvSpPr>
            <a:spLocks noGrp="1"/>
          </p:cNvSpPr>
          <p:nvPr>
            <p:ph type="sldNum" sz="quarter" idx="17"/>
          </p:nvPr>
        </p:nvSpPr>
        <p:spPr/>
        <p:txBody>
          <a:bodyPr/>
          <a:lstStyle/>
          <a:p>
            <a:fld id="{49004725-3891-F142-B776-4F4F06198762}" type="slidenum">
              <a:rPr lang="nl-NL" smtClean="0">
                <a:solidFill>
                  <a:schemeClr val="bg1"/>
                </a:solidFill>
              </a:rPr>
              <a:pPr/>
              <a:t>22</a:t>
            </a:fld>
            <a:endParaRPr lang="nl-NL">
              <a:solidFill>
                <a:schemeClr val="bg1"/>
              </a:solidFill>
            </a:endParaRPr>
          </a:p>
        </p:txBody>
      </p:sp>
    </p:spTree>
    <p:extLst>
      <p:ext uri="{BB962C8B-B14F-4D97-AF65-F5344CB8AC3E}">
        <p14:creationId xmlns:p14="http://schemas.microsoft.com/office/powerpoint/2010/main" val="2722032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03EE42-839B-2A59-3926-4BFE3EE9F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62077-E6F9-F283-A2AC-60A313815874}"/>
              </a:ext>
            </a:extLst>
          </p:cNvPr>
          <p:cNvSpPr>
            <a:spLocks noGrp="1"/>
          </p:cNvSpPr>
          <p:nvPr>
            <p:ph type="title"/>
          </p:nvPr>
        </p:nvSpPr>
        <p:spPr/>
        <p:txBody>
          <a:bodyPr>
            <a:normAutofit/>
          </a:bodyPr>
          <a:lstStyle/>
          <a:p>
            <a:r>
              <a:rPr lang="nl-NL" sz="3100" dirty="0">
                <a:solidFill>
                  <a:schemeClr val="bg1"/>
                </a:solidFill>
              </a:rPr>
              <a:t>Les 3 – Oordeelsvorming &amp; Actie</a:t>
            </a:r>
          </a:p>
        </p:txBody>
      </p:sp>
      <p:sp>
        <p:nvSpPr>
          <p:cNvPr id="3" name="Text Placeholder 2">
            <a:extLst>
              <a:ext uri="{FF2B5EF4-FFF2-40B4-BE49-F238E27FC236}">
                <a16:creationId xmlns:a16="http://schemas.microsoft.com/office/drawing/2014/main" id="{B8C8EC2B-8D10-F921-EBE6-F124E06802AE}"/>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Aan het eind van de les kan de leerling:</a:t>
            </a:r>
          </a:p>
          <a:p>
            <a:pPr>
              <a:buClr>
                <a:schemeClr val="bg1"/>
              </a:buClr>
            </a:pPr>
            <a:r>
              <a:rPr lang="nl-NL" sz="1600" dirty="0">
                <a:solidFill>
                  <a:schemeClr val="bg1"/>
                </a:solidFill>
                <a:ea typeface="ＭＳ Ｐゴシック"/>
              </a:rPr>
              <a:t>Een onderbouwd standpunt innemen over een technisch-maatschappelijk vraagstuk</a:t>
            </a:r>
          </a:p>
          <a:p>
            <a:pPr>
              <a:buClr>
                <a:schemeClr val="bg1"/>
              </a:buClr>
            </a:pPr>
            <a:r>
              <a:rPr lang="nl-NL" sz="1600" dirty="0">
                <a:solidFill>
                  <a:schemeClr val="bg1"/>
                </a:solidFill>
                <a:ea typeface="ＭＳ Ｐゴシック"/>
              </a:rPr>
              <a:t>Onderscheid maken tussen wetenschappelijke argumentatie en retorische beïnvloeding</a:t>
            </a:r>
          </a:p>
          <a:p>
            <a:pPr>
              <a:buClr>
                <a:schemeClr val="bg1"/>
              </a:buClr>
            </a:pPr>
            <a:r>
              <a:rPr lang="nl-NL" sz="1600" dirty="0">
                <a:solidFill>
                  <a:schemeClr val="bg1"/>
                </a:solidFill>
                <a:ea typeface="ＭＳ Ｐゴシック"/>
              </a:rPr>
              <a:t>Bewust taal inzetten of vermijden bij het overtuigen van anderen</a:t>
            </a:r>
          </a:p>
          <a:p>
            <a:pPr>
              <a:buClr>
                <a:schemeClr val="bg1"/>
              </a:buClr>
            </a:pPr>
            <a:r>
              <a:rPr lang="nl-NL" sz="1600" dirty="0">
                <a:solidFill>
                  <a:schemeClr val="bg1"/>
                </a:solidFill>
                <a:ea typeface="ＭＳ Ｐゴシック"/>
              </a:rPr>
              <a:t>Reflecteren op de invloed van politieke framing op eigen denken</a:t>
            </a:r>
          </a:p>
          <a:p>
            <a:pPr marL="215900" indent="-215900">
              <a:buClr>
                <a:schemeClr val="bg1"/>
              </a:buClr>
            </a:pPr>
            <a:endParaRPr lang="nl-NL" sz="1600" dirty="0">
              <a:solidFill>
                <a:schemeClr val="bg1"/>
              </a:solidFill>
              <a:ea typeface="ＭＳ Ｐゴシック"/>
            </a:endParaRPr>
          </a:p>
          <a:p>
            <a:pPr marL="0" indent="0">
              <a:buClr>
                <a:schemeClr val="bg1"/>
              </a:buClr>
              <a:buNone/>
            </a:pPr>
            <a:r>
              <a:rPr lang="nl-NL" sz="1600" dirty="0">
                <a:solidFill>
                  <a:schemeClr val="bg1"/>
                </a:solidFill>
                <a:ea typeface="ＭＳ Ｐゴシック"/>
              </a:rPr>
              <a:t>(SLO D&amp;WW: Waarderen &amp; Oordelen, Argumenteren, Communiceren, Reflecteren)</a:t>
            </a:r>
          </a:p>
        </p:txBody>
      </p:sp>
      <p:sp>
        <p:nvSpPr>
          <p:cNvPr id="5" name="Slide Number Placeholder 4">
            <a:extLst>
              <a:ext uri="{FF2B5EF4-FFF2-40B4-BE49-F238E27FC236}">
                <a16:creationId xmlns:a16="http://schemas.microsoft.com/office/drawing/2014/main" id="{163F5BF9-182A-EB98-224D-961C2A83CA64}"/>
              </a:ext>
            </a:extLst>
          </p:cNvPr>
          <p:cNvSpPr>
            <a:spLocks noGrp="1"/>
          </p:cNvSpPr>
          <p:nvPr>
            <p:ph type="sldNum" sz="quarter" idx="17"/>
          </p:nvPr>
        </p:nvSpPr>
        <p:spPr/>
        <p:txBody>
          <a:bodyPr/>
          <a:lstStyle/>
          <a:p>
            <a:fld id="{49004725-3891-F142-B776-4F4F06198762}" type="slidenum">
              <a:rPr lang="nl-NL" smtClean="0">
                <a:solidFill>
                  <a:schemeClr val="bg1"/>
                </a:solidFill>
              </a:rPr>
              <a:pPr/>
              <a:t>23</a:t>
            </a:fld>
            <a:endParaRPr lang="nl-NL">
              <a:solidFill>
                <a:schemeClr val="bg1"/>
              </a:solidFill>
            </a:endParaRPr>
          </a:p>
        </p:txBody>
      </p:sp>
    </p:spTree>
    <p:extLst>
      <p:ext uri="{BB962C8B-B14F-4D97-AF65-F5344CB8AC3E}">
        <p14:creationId xmlns:p14="http://schemas.microsoft.com/office/powerpoint/2010/main" val="41681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07ADFF-AEC7-B6A2-2784-74A028F5331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22005A-ABD3-77B1-0C56-F7DC5914F378}"/>
              </a:ext>
            </a:extLst>
          </p:cNvPr>
          <p:cNvSpPr>
            <a:spLocks noGrp="1"/>
          </p:cNvSpPr>
          <p:nvPr>
            <p:ph type="sldNum" sz="quarter" idx="17"/>
          </p:nvPr>
        </p:nvSpPr>
        <p:spPr/>
        <p:txBody>
          <a:bodyPr/>
          <a:lstStyle/>
          <a:p>
            <a:fld id="{49004725-3891-F142-B776-4F4F06198762}" type="slidenum">
              <a:rPr lang="nl-NL" smtClean="0">
                <a:solidFill>
                  <a:schemeClr val="bg1"/>
                </a:solidFill>
              </a:rPr>
              <a:pPr/>
              <a:t>24</a:t>
            </a:fld>
            <a:endParaRPr lang="nl-NL">
              <a:solidFill>
                <a:schemeClr val="bg1"/>
              </a:solidFill>
            </a:endParaRPr>
          </a:p>
        </p:txBody>
      </p:sp>
      <p:graphicFrame>
        <p:nvGraphicFramePr>
          <p:cNvPr id="4" name="Tabel 3">
            <a:extLst>
              <a:ext uri="{FF2B5EF4-FFF2-40B4-BE49-F238E27FC236}">
                <a16:creationId xmlns:a16="http://schemas.microsoft.com/office/drawing/2014/main" id="{F4E4BDF7-71C4-22A1-4739-40D17753D7E3}"/>
              </a:ext>
            </a:extLst>
          </p:cNvPr>
          <p:cNvGraphicFramePr>
            <a:graphicFrameLocks noGrp="1"/>
          </p:cNvGraphicFramePr>
          <p:nvPr>
            <p:extLst>
              <p:ext uri="{D42A27DB-BD31-4B8C-83A1-F6EECF244321}">
                <p14:modId xmlns:p14="http://schemas.microsoft.com/office/powerpoint/2010/main" val="3967556547"/>
              </p:ext>
            </p:extLst>
          </p:nvPr>
        </p:nvGraphicFramePr>
        <p:xfrm>
          <a:off x="0" y="-1"/>
          <a:ext cx="9144000" cy="4676317"/>
        </p:xfrm>
        <a:graphic>
          <a:graphicData uri="http://schemas.openxmlformats.org/drawingml/2006/table">
            <a:tbl>
              <a:tblPr firstRow="1" firstCol="1" bandRow="1">
                <a:tableStyleId>{5C22544A-7EE6-4342-B048-85BDC9FD1C3A}</a:tableStyleId>
              </a:tblPr>
              <a:tblGrid>
                <a:gridCol w="569343">
                  <a:extLst>
                    <a:ext uri="{9D8B030D-6E8A-4147-A177-3AD203B41FA5}">
                      <a16:colId xmlns:a16="http://schemas.microsoft.com/office/drawing/2014/main" val="2111999755"/>
                    </a:ext>
                  </a:extLst>
                </a:gridCol>
                <a:gridCol w="2173857">
                  <a:extLst>
                    <a:ext uri="{9D8B030D-6E8A-4147-A177-3AD203B41FA5}">
                      <a16:colId xmlns:a16="http://schemas.microsoft.com/office/drawing/2014/main" val="37041821"/>
                    </a:ext>
                  </a:extLst>
                </a:gridCol>
                <a:gridCol w="2743200">
                  <a:extLst>
                    <a:ext uri="{9D8B030D-6E8A-4147-A177-3AD203B41FA5}">
                      <a16:colId xmlns:a16="http://schemas.microsoft.com/office/drawing/2014/main" val="3511047675"/>
                    </a:ext>
                  </a:extLst>
                </a:gridCol>
                <a:gridCol w="1828800">
                  <a:extLst>
                    <a:ext uri="{9D8B030D-6E8A-4147-A177-3AD203B41FA5}">
                      <a16:colId xmlns:a16="http://schemas.microsoft.com/office/drawing/2014/main" val="3848458721"/>
                    </a:ext>
                  </a:extLst>
                </a:gridCol>
                <a:gridCol w="1828800">
                  <a:extLst>
                    <a:ext uri="{9D8B030D-6E8A-4147-A177-3AD203B41FA5}">
                      <a16:colId xmlns:a16="http://schemas.microsoft.com/office/drawing/2014/main" val="443725681"/>
                    </a:ext>
                  </a:extLst>
                </a:gridCol>
              </a:tblGrid>
              <a:tr h="421417">
                <a:tc>
                  <a:txBody>
                    <a:bodyPr/>
                    <a:lstStyle/>
                    <a:p>
                      <a:pPr>
                        <a:lnSpc>
                          <a:spcPct val="107000"/>
                        </a:lnSpc>
                        <a:spcAft>
                          <a:spcPts val="800"/>
                        </a:spcAft>
                        <a:buNone/>
                      </a:pPr>
                      <a:r>
                        <a:rPr lang="nl-NL" sz="1400" kern="100">
                          <a:effectLst/>
                        </a:rPr>
                        <a:t>Les</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Fase (Hodson)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Hoofddoel leerling</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SLO Denk- &amp; Werkwijze</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Werkvorm</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378439235"/>
                  </a:ext>
                </a:extLst>
              </a:tr>
              <a:tr h="841573">
                <a:tc>
                  <a:txBody>
                    <a:bodyPr/>
                    <a:lstStyle/>
                    <a:p>
                      <a:pPr>
                        <a:lnSpc>
                          <a:spcPct val="107000"/>
                        </a:lnSpc>
                        <a:spcAft>
                          <a:spcPts val="800"/>
                        </a:spcAft>
                        <a:buNone/>
                      </a:pPr>
                      <a:r>
                        <a:rPr lang="nl-NL" sz="1400" kern="100">
                          <a:effectLst/>
                        </a:rPr>
                        <a:t>1</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dirty="0">
                          <a:effectLst/>
                        </a:rPr>
                        <a:t>Stap 1 — Understanding Science</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Uitleggen hoe een Thoriumreactor werkt en vergelijken met klassieke kernsplijting</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Modelleren, Redeneren, Systeemdenken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Infographic bouwen / technisch schema reconstrueren in duo's</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3225426977"/>
                  </a:ext>
                </a:extLst>
              </a:tr>
              <a:tr h="758372">
                <a:tc>
                  <a:txBody>
                    <a:bodyPr/>
                    <a:lstStyle/>
                    <a:p>
                      <a:pPr>
                        <a:lnSpc>
                          <a:spcPct val="107000"/>
                        </a:lnSpc>
                        <a:spcAft>
                          <a:spcPts val="800"/>
                        </a:spcAft>
                        <a:buNone/>
                      </a:pPr>
                      <a:r>
                        <a:rPr lang="nl-NL" sz="1400" kern="100">
                          <a:effectLst/>
                        </a:rPr>
                        <a:t>2A</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Stap 2 — Recognizing Power &amp; Interests</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dirty="0">
                          <a:effectLst/>
                        </a:rPr>
                        <a:t>Verschillende stakeholders en belangen identificeren</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Waarnemen &amp; Interpreteren, Argumenteren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Stakeholder mapping (wie wint / wie verliest?)</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819238369"/>
                  </a:ext>
                </a:extLst>
              </a:tr>
              <a:tr h="758372">
                <a:tc>
                  <a:txBody>
                    <a:bodyPr/>
                    <a:lstStyle/>
                    <a:p>
                      <a:pPr>
                        <a:lnSpc>
                          <a:spcPct val="107000"/>
                        </a:lnSpc>
                        <a:spcAft>
                          <a:spcPts val="800"/>
                        </a:spcAft>
                        <a:buNone/>
                      </a:pPr>
                      <a:r>
                        <a:rPr lang="nl-NL" sz="1400" kern="100">
                          <a:effectLst/>
                        </a:rPr>
                        <a:t>2B</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en-US" sz="1400" kern="100">
                          <a:effectLst/>
                        </a:rPr>
                        <a:t>Stap 3 — Addressing Controversy via Framing</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Politieke framing analyseren in taalgebruik (FvD vs tegenstanders)</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Communiceren, Evalueren, Argumenteren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Tekstannotatie + Framingdetectie</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2095327515"/>
                  </a:ext>
                </a:extLst>
              </a:tr>
              <a:tr h="758372">
                <a:tc>
                  <a:txBody>
                    <a:bodyPr/>
                    <a:lstStyle/>
                    <a:p>
                      <a:pPr>
                        <a:lnSpc>
                          <a:spcPct val="107000"/>
                        </a:lnSpc>
                        <a:spcAft>
                          <a:spcPts val="800"/>
                        </a:spcAft>
                        <a:buNone/>
                      </a:pPr>
                      <a:r>
                        <a:rPr lang="nl-NL" sz="1400" kern="100">
                          <a:effectLst/>
                        </a:rPr>
                        <a:t>3A</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dirty="0">
                          <a:effectLst/>
                        </a:rPr>
                        <a:t>Stap 3 → 4 — </a:t>
                      </a:r>
                      <a:r>
                        <a:rPr lang="nl-NL" sz="1400" kern="100" dirty="0" err="1">
                          <a:effectLst/>
                        </a:rPr>
                        <a:t>Taking</a:t>
                      </a:r>
                      <a:r>
                        <a:rPr lang="nl-NL" sz="1400" kern="100" dirty="0">
                          <a:effectLst/>
                        </a:rPr>
                        <a:t> </a:t>
                      </a:r>
                      <a:r>
                        <a:rPr lang="nl-NL" sz="1400" kern="100" dirty="0" err="1">
                          <a:effectLst/>
                        </a:rPr>
                        <a:t>Position</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Een eigen standpunt vormen op basis van zowel feiten als framingbewustzijn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Waarderen &amp; Oordelen, Redeneren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Position paper / Open brief schrijven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3699689828"/>
                  </a:ext>
                </a:extLst>
              </a:tr>
              <a:tr h="631494">
                <a:tc>
                  <a:txBody>
                    <a:bodyPr/>
                    <a:lstStyle/>
                    <a:p>
                      <a:pPr>
                        <a:lnSpc>
                          <a:spcPct val="107000"/>
                        </a:lnSpc>
                        <a:spcAft>
                          <a:spcPts val="800"/>
                        </a:spcAft>
                        <a:buNone/>
                      </a:pPr>
                      <a:r>
                        <a:rPr lang="nl-NL" sz="1400" kern="100">
                          <a:effectLst/>
                        </a:rPr>
                        <a:t>3B</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Stap 4 — Learning Through Action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Standpunten mondeling verdedigen tegenover anderen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Argumenteren, Communiceren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Roldebat / Elevator pitch / Publieke stemming</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2936706476"/>
                  </a:ext>
                </a:extLst>
              </a:tr>
              <a:tr h="506717">
                <a:tc>
                  <a:txBody>
                    <a:bodyPr/>
                    <a:lstStyle/>
                    <a:p>
                      <a:pPr>
                        <a:lnSpc>
                          <a:spcPct val="107000"/>
                        </a:lnSpc>
                        <a:spcAft>
                          <a:spcPts val="800"/>
                        </a:spcAft>
                        <a:buNone/>
                      </a:pPr>
                      <a:r>
                        <a:rPr lang="nl-NL" sz="1400" kern="100">
                          <a:effectLst/>
                        </a:rPr>
                        <a:t>3C</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Stap 4 — Learning From Action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dirty="0">
                          <a:effectLst/>
                        </a:rPr>
                        <a:t>Reflecteren op invloed van retoriek op eigen oordeel</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a:effectLst/>
                        </a:rPr>
                        <a:t>Reflecteren, Metacognitie</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tc>
                  <a:txBody>
                    <a:bodyPr/>
                    <a:lstStyle/>
                    <a:p>
                      <a:pPr>
                        <a:lnSpc>
                          <a:spcPct val="107000"/>
                        </a:lnSpc>
                        <a:spcAft>
                          <a:spcPts val="800"/>
                        </a:spcAft>
                        <a:buNone/>
                      </a:pPr>
                      <a:r>
                        <a:rPr lang="nl-NL" sz="1400" kern="100" dirty="0">
                          <a:effectLst/>
                        </a:rPr>
                        <a:t>Reflectiedialoog of exit-ticket</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3" marR="6593" marT="6593" marB="6593" anchor="ctr"/>
                </a:tc>
                <a:extLst>
                  <a:ext uri="{0D108BD9-81ED-4DB2-BD59-A6C34878D82A}">
                    <a16:rowId xmlns:a16="http://schemas.microsoft.com/office/drawing/2014/main" val="1410042102"/>
                  </a:ext>
                </a:extLst>
              </a:tr>
            </a:tbl>
          </a:graphicData>
        </a:graphic>
      </p:graphicFrame>
    </p:spTree>
    <p:extLst>
      <p:ext uri="{BB962C8B-B14F-4D97-AF65-F5344CB8AC3E}">
        <p14:creationId xmlns:p14="http://schemas.microsoft.com/office/powerpoint/2010/main" val="275984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33B541-EAFE-F841-EA00-172606934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957FB-8630-1EC4-19E5-5EF65F82B2FC}"/>
              </a:ext>
            </a:extLst>
          </p:cNvPr>
          <p:cNvSpPr>
            <a:spLocks noGrp="1"/>
          </p:cNvSpPr>
          <p:nvPr>
            <p:ph type="title"/>
          </p:nvPr>
        </p:nvSpPr>
        <p:spPr/>
        <p:txBody>
          <a:bodyPr>
            <a:normAutofit/>
          </a:bodyPr>
          <a:lstStyle/>
          <a:p>
            <a:r>
              <a:rPr lang="nl-NL" dirty="0">
                <a:solidFill>
                  <a:schemeClr val="bg1"/>
                </a:solidFill>
              </a:rPr>
              <a:t>Les 1 – In het kort hoe een MSR werkt</a:t>
            </a:r>
          </a:p>
        </p:txBody>
      </p:sp>
      <p:sp>
        <p:nvSpPr>
          <p:cNvPr id="3" name="Text Placeholder 2">
            <a:extLst>
              <a:ext uri="{FF2B5EF4-FFF2-40B4-BE49-F238E27FC236}">
                <a16:creationId xmlns:a16="http://schemas.microsoft.com/office/drawing/2014/main" id="{D034DBB1-9869-7E2E-FBE6-9D4CAD945665}"/>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Basisprincipe:</a:t>
            </a:r>
          </a:p>
          <a:p>
            <a:pPr>
              <a:buClr>
                <a:schemeClr val="bg1"/>
              </a:buClr>
            </a:pPr>
            <a:r>
              <a:rPr lang="nl-NL" sz="1600" dirty="0">
                <a:solidFill>
                  <a:schemeClr val="bg1"/>
                </a:solidFill>
                <a:ea typeface="ＭＳ Ｐゴシック"/>
              </a:rPr>
              <a:t>Vloeibaar zout + thorium (Th-232) en/of splijtstof (bijv. ²³³U of ²³⁵U) stroomt door de reactor.</a:t>
            </a:r>
          </a:p>
          <a:p>
            <a:pPr>
              <a:buClr>
                <a:schemeClr val="bg1"/>
              </a:buClr>
            </a:pPr>
            <a:r>
              <a:rPr lang="nl-NL" sz="1600" dirty="0">
                <a:solidFill>
                  <a:schemeClr val="bg1"/>
                </a:solidFill>
                <a:ea typeface="ＭＳ Ｐゴシック"/>
              </a:rPr>
              <a:t>In de reactorkern worden kernen bestraald met neutronen.</a:t>
            </a:r>
          </a:p>
          <a:p>
            <a:pPr>
              <a:buClr>
                <a:schemeClr val="bg1"/>
              </a:buClr>
            </a:pPr>
            <a:r>
              <a:rPr lang="nl-NL" sz="1600" dirty="0">
                <a:solidFill>
                  <a:schemeClr val="bg1"/>
                </a:solidFill>
                <a:ea typeface="ＭＳ Ｐゴシック"/>
              </a:rPr>
              <a:t>Thorium zelf splijt niet, maar vangt een neutron op en wordt via verval omgezet in splijtbaar uranium-233.</a:t>
            </a:r>
          </a:p>
          <a:p>
            <a:pPr>
              <a:buClr>
                <a:schemeClr val="bg1"/>
              </a:buClr>
            </a:pPr>
            <a:r>
              <a:rPr lang="nl-NL" sz="1600" dirty="0">
                <a:solidFill>
                  <a:schemeClr val="bg1"/>
                </a:solidFill>
                <a:ea typeface="ＭＳ Ｐゴシック"/>
              </a:rPr>
              <a:t>Het gevormde uranium-233 splijt, waarbij energie + nieuwe neutronen vrijkomen → de kettingreactie blijft lopen.</a:t>
            </a:r>
          </a:p>
        </p:txBody>
      </p:sp>
      <p:sp>
        <p:nvSpPr>
          <p:cNvPr id="5" name="Slide Number Placeholder 4">
            <a:extLst>
              <a:ext uri="{FF2B5EF4-FFF2-40B4-BE49-F238E27FC236}">
                <a16:creationId xmlns:a16="http://schemas.microsoft.com/office/drawing/2014/main" id="{09A3F5C0-13FF-37C7-0393-E5FCCCF49358}"/>
              </a:ext>
            </a:extLst>
          </p:cNvPr>
          <p:cNvSpPr>
            <a:spLocks noGrp="1"/>
          </p:cNvSpPr>
          <p:nvPr>
            <p:ph type="sldNum" sz="quarter" idx="17"/>
          </p:nvPr>
        </p:nvSpPr>
        <p:spPr/>
        <p:txBody>
          <a:bodyPr/>
          <a:lstStyle/>
          <a:p>
            <a:fld id="{49004725-3891-F142-B776-4F4F06198762}" type="slidenum">
              <a:rPr lang="nl-NL" smtClean="0">
                <a:solidFill>
                  <a:schemeClr val="bg1"/>
                </a:solidFill>
              </a:rPr>
              <a:pPr/>
              <a:t>25</a:t>
            </a:fld>
            <a:endParaRPr lang="nl-NL">
              <a:solidFill>
                <a:schemeClr val="bg1"/>
              </a:solidFill>
            </a:endParaRPr>
          </a:p>
        </p:txBody>
      </p:sp>
      <p:pic>
        <p:nvPicPr>
          <p:cNvPr id="4098" name="Picture 2" descr="Molten Salt Reactor FAQ - Ensuring Nuclear Performance">
            <a:extLst>
              <a:ext uri="{FF2B5EF4-FFF2-40B4-BE49-F238E27FC236}">
                <a16:creationId xmlns:a16="http://schemas.microsoft.com/office/drawing/2014/main" id="{FC719ABB-1128-EBC7-2A6D-167434DB3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420" y="161469"/>
            <a:ext cx="451485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AAFB2E-2419-57DA-103A-8B4854CE5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0A1E2-4D2E-E2A6-6F71-F9EC709972CE}"/>
              </a:ext>
            </a:extLst>
          </p:cNvPr>
          <p:cNvSpPr>
            <a:spLocks noGrp="1"/>
          </p:cNvSpPr>
          <p:nvPr>
            <p:ph type="title"/>
          </p:nvPr>
        </p:nvSpPr>
        <p:spPr/>
        <p:txBody>
          <a:bodyPr>
            <a:normAutofit/>
          </a:bodyPr>
          <a:lstStyle/>
          <a:p>
            <a:r>
              <a:rPr lang="nl-NL" dirty="0">
                <a:solidFill>
                  <a:schemeClr val="bg1"/>
                </a:solidFill>
              </a:rPr>
              <a:t>Les 1 – In het kort hoe een MSR werkt</a:t>
            </a:r>
          </a:p>
        </p:txBody>
      </p:sp>
      <p:sp>
        <p:nvSpPr>
          <p:cNvPr id="3" name="Text Placeholder 2">
            <a:extLst>
              <a:ext uri="{FF2B5EF4-FFF2-40B4-BE49-F238E27FC236}">
                <a16:creationId xmlns:a16="http://schemas.microsoft.com/office/drawing/2014/main" id="{2A571A6A-44A7-3665-3318-8FA8FE77CD6A}"/>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Basisprincipe:</a:t>
            </a:r>
          </a:p>
          <a:p>
            <a:pPr>
              <a:buClr>
                <a:schemeClr val="bg1"/>
              </a:buClr>
            </a:pPr>
            <a:r>
              <a:rPr lang="nl-NL" sz="1600" dirty="0">
                <a:solidFill>
                  <a:schemeClr val="bg1"/>
                </a:solidFill>
                <a:ea typeface="ＭＳ Ｐゴシック"/>
              </a:rPr>
              <a:t>²³²Th  +  n  →  ²³³Th</a:t>
            </a:r>
          </a:p>
          <a:p>
            <a:pPr>
              <a:buClr>
                <a:schemeClr val="bg1"/>
              </a:buClr>
            </a:pPr>
            <a:r>
              <a:rPr lang="nl-NL" sz="1600" dirty="0">
                <a:solidFill>
                  <a:schemeClr val="bg1"/>
                </a:solidFill>
                <a:ea typeface="ＭＳ Ｐゴシック"/>
              </a:rPr>
              <a:t>²³³Th  →  ²³³Pa   +  </a:t>
            </a:r>
            <a:r>
              <a:rPr lang="el-GR" sz="1600" dirty="0">
                <a:solidFill>
                  <a:schemeClr val="bg1"/>
                </a:solidFill>
                <a:ea typeface="ＭＳ Ｐゴシック"/>
              </a:rPr>
              <a:t>β⁻   (</a:t>
            </a:r>
            <a:r>
              <a:rPr lang="nl-NL" sz="1600" dirty="0">
                <a:solidFill>
                  <a:schemeClr val="bg1"/>
                </a:solidFill>
                <a:ea typeface="ＭＳ Ｐゴシック"/>
              </a:rPr>
              <a:t>halfwaardetijd ≈ 22 min)</a:t>
            </a:r>
          </a:p>
          <a:p>
            <a:pPr>
              <a:buClr>
                <a:schemeClr val="bg1"/>
              </a:buClr>
            </a:pPr>
            <a:r>
              <a:rPr lang="nl-NL" sz="1600" dirty="0">
                <a:solidFill>
                  <a:schemeClr val="bg1"/>
                </a:solidFill>
                <a:ea typeface="ＭＳ Ｐゴシック"/>
              </a:rPr>
              <a:t>²³³Pa  →  ²³³U    +  </a:t>
            </a:r>
            <a:r>
              <a:rPr lang="el-GR" sz="1600" dirty="0">
                <a:solidFill>
                  <a:schemeClr val="bg1"/>
                </a:solidFill>
                <a:ea typeface="ＭＳ Ｐゴシック"/>
              </a:rPr>
              <a:t>β⁻   (</a:t>
            </a:r>
            <a:r>
              <a:rPr lang="nl-NL" sz="1600" dirty="0">
                <a:solidFill>
                  <a:schemeClr val="bg1"/>
                </a:solidFill>
                <a:ea typeface="ＭＳ Ｐゴシック"/>
              </a:rPr>
              <a:t>halfwaardetijd ≈ 27 dagen)</a:t>
            </a:r>
          </a:p>
          <a:p>
            <a:pPr>
              <a:buClr>
                <a:schemeClr val="bg1"/>
              </a:buClr>
            </a:pPr>
            <a:r>
              <a:rPr lang="nl-NL" sz="1600" dirty="0">
                <a:solidFill>
                  <a:schemeClr val="bg1"/>
                </a:solidFill>
                <a:ea typeface="ＭＳ Ｐゴシック"/>
              </a:rPr>
              <a:t>²³³U  +  n  →  Splijting → Energie + 2-3 neutronen</a:t>
            </a:r>
          </a:p>
        </p:txBody>
      </p:sp>
      <p:sp>
        <p:nvSpPr>
          <p:cNvPr id="5" name="Slide Number Placeholder 4">
            <a:extLst>
              <a:ext uri="{FF2B5EF4-FFF2-40B4-BE49-F238E27FC236}">
                <a16:creationId xmlns:a16="http://schemas.microsoft.com/office/drawing/2014/main" id="{5BA26ACA-2F4F-3AB9-088A-31022E4E7A9B}"/>
              </a:ext>
            </a:extLst>
          </p:cNvPr>
          <p:cNvSpPr>
            <a:spLocks noGrp="1"/>
          </p:cNvSpPr>
          <p:nvPr>
            <p:ph type="sldNum" sz="quarter" idx="17"/>
          </p:nvPr>
        </p:nvSpPr>
        <p:spPr/>
        <p:txBody>
          <a:bodyPr/>
          <a:lstStyle/>
          <a:p>
            <a:fld id="{49004725-3891-F142-B776-4F4F06198762}" type="slidenum">
              <a:rPr lang="nl-NL" smtClean="0">
                <a:solidFill>
                  <a:schemeClr val="bg1"/>
                </a:solidFill>
              </a:rPr>
              <a:pPr/>
              <a:t>26</a:t>
            </a:fld>
            <a:endParaRPr lang="nl-NL">
              <a:solidFill>
                <a:schemeClr val="bg1"/>
              </a:solidFill>
            </a:endParaRPr>
          </a:p>
        </p:txBody>
      </p:sp>
    </p:spTree>
    <p:extLst>
      <p:ext uri="{BB962C8B-B14F-4D97-AF65-F5344CB8AC3E}">
        <p14:creationId xmlns:p14="http://schemas.microsoft.com/office/powerpoint/2010/main" val="199508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3E79E1-82C3-3856-23E9-C939E8148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340C2-7AFE-2211-1503-5D3D11E44C3A}"/>
              </a:ext>
            </a:extLst>
          </p:cNvPr>
          <p:cNvSpPr>
            <a:spLocks noGrp="1"/>
          </p:cNvSpPr>
          <p:nvPr>
            <p:ph type="title"/>
          </p:nvPr>
        </p:nvSpPr>
        <p:spPr/>
        <p:txBody>
          <a:bodyPr>
            <a:normAutofit/>
          </a:bodyPr>
          <a:lstStyle/>
          <a:p>
            <a:r>
              <a:rPr lang="nl-NL" dirty="0">
                <a:solidFill>
                  <a:schemeClr val="bg1"/>
                </a:solidFill>
              </a:rPr>
              <a:t>Les 1 – voordelen MSR</a:t>
            </a:r>
          </a:p>
        </p:txBody>
      </p:sp>
      <p:sp>
        <p:nvSpPr>
          <p:cNvPr id="5" name="Slide Number Placeholder 4">
            <a:extLst>
              <a:ext uri="{FF2B5EF4-FFF2-40B4-BE49-F238E27FC236}">
                <a16:creationId xmlns:a16="http://schemas.microsoft.com/office/drawing/2014/main" id="{B611C094-6A57-714C-6B74-2464E993DFC1}"/>
              </a:ext>
            </a:extLst>
          </p:cNvPr>
          <p:cNvSpPr>
            <a:spLocks noGrp="1"/>
          </p:cNvSpPr>
          <p:nvPr>
            <p:ph type="sldNum" sz="quarter" idx="17"/>
          </p:nvPr>
        </p:nvSpPr>
        <p:spPr/>
        <p:txBody>
          <a:bodyPr/>
          <a:lstStyle/>
          <a:p>
            <a:fld id="{49004725-3891-F142-B776-4F4F06198762}" type="slidenum">
              <a:rPr lang="nl-NL" smtClean="0">
                <a:solidFill>
                  <a:schemeClr val="bg1"/>
                </a:solidFill>
              </a:rPr>
              <a:pPr/>
              <a:t>27</a:t>
            </a:fld>
            <a:endParaRPr lang="nl-NL">
              <a:solidFill>
                <a:schemeClr val="bg1"/>
              </a:solidFill>
            </a:endParaRPr>
          </a:p>
        </p:txBody>
      </p:sp>
      <p:graphicFrame>
        <p:nvGraphicFramePr>
          <p:cNvPr id="4" name="Tabel 3">
            <a:extLst>
              <a:ext uri="{FF2B5EF4-FFF2-40B4-BE49-F238E27FC236}">
                <a16:creationId xmlns:a16="http://schemas.microsoft.com/office/drawing/2014/main" id="{D3747FA9-54F5-2756-E9E6-D1C13B16BA00}"/>
              </a:ext>
            </a:extLst>
          </p:cNvPr>
          <p:cNvGraphicFramePr>
            <a:graphicFrameLocks noGrp="1"/>
          </p:cNvGraphicFramePr>
          <p:nvPr>
            <p:extLst>
              <p:ext uri="{D42A27DB-BD31-4B8C-83A1-F6EECF244321}">
                <p14:modId xmlns:p14="http://schemas.microsoft.com/office/powerpoint/2010/main" val="966308535"/>
              </p:ext>
            </p:extLst>
          </p:nvPr>
        </p:nvGraphicFramePr>
        <p:xfrm>
          <a:off x="331275" y="2135554"/>
          <a:ext cx="7914347" cy="2164080"/>
        </p:xfrm>
        <a:graphic>
          <a:graphicData uri="http://schemas.openxmlformats.org/drawingml/2006/table">
            <a:tbl>
              <a:tblPr/>
              <a:tblGrid>
                <a:gridCol w="3309072">
                  <a:extLst>
                    <a:ext uri="{9D8B030D-6E8A-4147-A177-3AD203B41FA5}">
                      <a16:colId xmlns:a16="http://schemas.microsoft.com/office/drawing/2014/main" val="29671774"/>
                    </a:ext>
                  </a:extLst>
                </a:gridCol>
                <a:gridCol w="4605275">
                  <a:extLst>
                    <a:ext uri="{9D8B030D-6E8A-4147-A177-3AD203B41FA5}">
                      <a16:colId xmlns:a16="http://schemas.microsoft.com/office/drawing/2014/main" val="1577470558"/>
                    </a:ext>
                  </a:extLst>
                </a:gridCol>
              </a:tblGrid>
              <a:tr h="0">
                <a:tc>
                  <a:txBody>
                    <a:bodyPr/>
                    <a:lstStyle/>
                    <a:p>
                      <a:r>
                        <a:rPr lang="nl-NL" sz="1600" dirty="0">
                          <a:solidFill>
                            <a:schemeClr val="bg1"/>
                          </a:solidFill>
                        </a:rPr>
                        <a:t>Voordeel</a:t>
                      </a:r>
                    </a:p>
                  </a:txBody>
                  <a:tcPr anchor="ctr">
                    <a:lnL>
                      <a:noFill/>
                    </a:lnL>
                    <a:lnR>
                      <a:noFill/>
                    </a:lnR>
                    <a:lnT>
                      <a:noFill/>
                    </a:lnT>
                    <a:lnB>
                      <a:noFill/>
                    </a:lnB>
                    <a:noFill/>
                  </a:tcPr>
                </a:tc>
                <a:tc>
                  <a:txBody>
                    <a:bodyPr/>
                    <a:lstStyle/>
                    <a:p>
                      <a:r>
                        <a:rPr lang="nl-NL" sz="1600">
                          <a:solidFill>
                            <a:schemeClr val="bg1"/>
                          </a:solidFill>
                        </a:rPr>
                        <a:t>Omschrijving</a:t>
                      </a:r>
                    </a:p>
                  </a:txBody>
                  <a:tcPr anchor="ctr">
                    <a:lnL>
                      <a:noFill/>
                    </a:lnL>
                    <a:lnR>
                      <a:noFill/>
                    </a:lnR>
                    <a:lnT>
                      <a:noFill/>
                    </a:lnT>
                    <a:lnB>
                      <a:noFill/>
                    </a:lnB>
                    <a:noFill/>
                  </a:tcPr>
                </a:tc>
                <a:extLst>
                  <a:ext uri="{0D108BD9-81ED-4DB2-BD59-A6C34878D82A}">
                    <a16:rowId xmlns:a16="http://schemas.microsoft.com/office/drawing/2014/main" val="4179083673"/>
                  </a:ext>
                </a:extLst>
              </a:tr>
              <a:tr h="0">
                <a:tc>
                  <a:txBody>
                    <a:bodyPr/>
                    <a:lstStyle/>
                    <a:p>
                      <a:r>
                        <a:rPr lang="nl-NL" sz="1600" b="1">
                          <a:solidFill>
                            <a:schemeClr val="bg1"/>
                          </a:solidFill>
                        </a:rPr>
                        <a:t>Inherente veiligheid</a:t>
                      </a:r>
                      <a:endParaRPr lang="nl-NL" sz="1600">
                        <a:solidFill>
                          <a:schemeClr val="bg1"/>
                        </a:solidFill>
                      </a:endParaRPr>
                    </a:p>
                  </a:txBody>
                  <a:tcPr anchor="ctr">
                    <a:lnL>
                      <a:noFill/>
                    </a:lnL>
                    <a:lnR>
                      <a:noFill/>
                    </a:lnR>
                    <a:lnT>
                      <a:noFill/>
                    </a:lnT>
                    <a:lnB>
                      <a:noFill/>
                    </a:lnB>
                    <a:noFill/>
                  </a:tcPr>
                </a:tc>
                <a:tc>
                  <a:txBody>
                    <a:bodyPr/>
                    <a:lstStyle/>
                    <a:p>
                      <a:r>
                        <a:rPr lang="nl-NL" sz="1600">
                          <a:solidFill>
                            <a:schemeClr val="bg1"/>
                          </a:solidFill>
                        </a:rPr>
                        <a:t>Bij oververhitting zet het zout uit → vertraagt de reactie automatisch (</a:t>
                      </a:r>
                      <a:r>
                        <a:rPr lang="nl-NL" sz="1600" i="1">
                          <a:solidFill>
                            <a:schemeClr val="bg1"/>
                          </a:solidFill>
                        </a:rPr>
                        <a:t>negative feedback</a:t>
                      </a:r>
                      <a:r>
                        <a:rPr lang="nl-NL" sz="1600">
                          <a:solidFill>
                            <a:schemeClr val="bg1"/>
                          </a:solidFill>
                        </a:rPr>
                        <a:t>).</a:t>
                      </a:r>
                    </a:p>
                  </a:txBody>
                  <a:tcPr anchor="ctr">
                    <a:lnL>
                      <a:noFill/>
                    </a:lnL>
                    <a:lnR>
                      <a:noFill/>
                    </a:lnR>
                    <a:lnT>
                      <a:noFill/>
                    </a:lnT>
                    <a:lnB>
                      <a:noFill/>
                    </a:lnB>
                    <a:noFill/>
                  </a:tcPr>
                </a:tc>
                <a:extLst>
                  <a:ext uri="{0D108BD9-81ED-4DB2-BD59-A6C34878D82A}">
                    <a16:rowId xmlns:a16="http://schemas.microsoft.com/office/drawing/2014/main" val="189351353"/>
                  </a:ext>
                </a:extLst>
              </a:tr>
              <a:tr h="0">
                <a:tc>
                  <a:txBody>
                    <a:bodyPr/>
                    <a:lstStyle/>
                    <a:p>
                      <a:r>
                        <a:rPr lang="nl-NL" sz="1600" b="1" dirty="0">
                          <a:solidFill>
                            <a:schemeClr val="bg1"/>
                          </a:solidFill>
                        </a:rPr>
                        <a:t>Geen meltdown in klassieke zin</a:t>
                      </a:r>
                      <a:endParaRPr lang="nl-NL" sz="1600" dirty="0">
                        <a:solidFill>
                          <a:schemeClr val="bg1"/>
                        </a:solidFill>
                      </a:endParaRPr>
                    </a:p>
                  </a:txBody>
                  <a:tcPr anchor="ctr">
                    <a:lnL>
                      <a:noFill/>
                    </a:lnL>
                    <a:lnR>
                      <a:noFill/>
                    </a:lnR>
                    <a:lnT>
                      <a:noFill/>
                    </a:lnT>
                    <a:lnB>
                      <a:noFill/>
                    </a:lnB>
                    <a:noFill/>
                  </a:tcPr>
                </a:tc>
                <a:tc>
                  <a:txBody>
                    <a:bodyPr/>
                    <a:lstStyle/>
                    <a:p>
                      <a:r>
                        <a:rPr lang="nl-NL" sz="1600" dirty="0">
                          <a:solidFill>
                            <a:schemeClr val="bg1"/>
                          </a:solidFill>
                        </a:rPr>
                        <a:t>Alles is al gesmolten.</a:t>
                      </a:r>
                    </a:p>
                  </a:txBody>
                  <a:tcPr anchor="ctr">
                    <a:lnL>
                      <a:noFill/>
                    </a:lnL>
                    <a:lnR>
                      <a:noFill/>
                    </a:lnR>
                    <a:lnT>
                      <a:noFill/>
                    </a:lnT>
                    <a:lnB>
                      <a:noFill/>
                    </a:lnB>
                    <a:noFill/>
                  </a:tcPr>
                </a:tc>
                <a:extLst>
                  <a:ext uri="{0D108BD9-81ED-4DB2-BD59-A6C34878D82A}">
                    <a16:rowId xmlns:a16="http://schemas.microsoft.com/office/drawing/2014/main" val="1017796175"/>
                  </a:ext>
                </a:extLst>
              </a:tr>
              <a:tr h="0">
                <a:tc>
                  <a:txBody>
                    <a:bodyPr/>
                    <a:lstStyle/>
                    <a:p>
                      <a:r>
                        <a:rPr lang="nl-NL" sz="1600" b="1">
                          <a:solidFill>
                            <a:schemeClr val="bg1"/>
                          </a:solidFill>
                        </a:rPr>
                        <a:t>Minder langlevend afval</a:t>
                      </a:r>
                      <a:endParaRPr lang="nl-NL" sz="1600">
                        <a:solidFill>
                          <a:schemeClr val="bg1"/>
                        </a:solidFill>
                      </a:endParaRPr>
                    </a:p>
                  </a:txBody>
                  <a:tcPr anchor="ctr">
                    <a:lnL>
                      <a:noFill/>
                    </a:lnL>
                    <a:lnR>
                      <a:noFill/>
                    </a:lnR>
                    <a:lnT>
                      <a:noFill/>
                    </a:lnT>
                    <a:lnB>
                      <a:noFill/>
                    </a:lnB>
                    <a:noFill/>
                  </a:tcPr>
                </a:tc>
                <a:tc>
                  <a:txBody>
                    <a:bodyPr/>
                    <a:lstStyle/>
                    <a:p>
                      <a:r>
                        <a:rPr lang="nl-NL" sz="1600">
                          <a:solidFill>
                            <a:schemeClr val="bg1"/>
                          </a:solidFill>
                        </a:rPr>
                        <a:t>De thoriumcyclus produceert relatief weinig </a:t>
                      </a:r>
                      <a:r>
                        <a:rPr lang="nl-NL" sz="1600" i="1">
                          <a:solidFill>
                            <a:schemeClr val="bg1"/>
                          </a:solidFill>
                        </a:rPr>
                        <a:t>transurane elementen</a:t>
                      </a:r>
                      <a:r>
                        <a:rPr lang="nl-NL" sz="1600">
                          <a:solidFill>
                            <a:schemeClr val="bg1"/>
                          </a:solidFill>
                        </a:rPr>
                        <a:t> zoals plutonium.</a:t>
                      </a:r>
                    </a:p>
                  </a:txBody>
                  <a:tcPr anchor="ctr">
                    <a:lnL>
                      <a:noFill/>
                    </a:lnL>
                    <a:lnR>
                      <a:noFill/>
                    </a:lnR>
                    <a:lnT>
                      <a:noFill/>
                    </a:lnT>
                    <a:lnB>
                      <a:noFill/>
                    </a:lnB>
                    <a:noFill/>
                  </a:tcPr>
                </a:tc>
                <a:extLst>
                  <a:ext uri="{0D108BD9-81ED-4DB2-BD59-A6C34878D82A}">
                    <a16:rowId xmlns:a16="http://schemas.microsoft.com/office/drawing/2014/main" val="119071333"/>
                  </a:ext>
                </a:extLst>
              </a:tr>
              <a:tr h="0">
                <a:tc>
                  <a:txBody>
                    <a:bodyPr/>
                    <a:lstStyle/>
                    <a:p>
                      <a:r>
                        <a:rPr lang="nl-NL" sz="1600" b="1">
                          <a:solidFill>
                            <a:schemeClr val="bg1"/>
                          </a:solidFill>
                        </a:rPr>
                        <a:t>Online verwerking mogelijk</a:t>
                      </a:r>
                      <a:endParaRPr lang="nl-NL" sz="1600">
                        <a:solidFill>
                          <a:schemeClr val="bg1"/>
                        </a:solidFill>
                      </a:endParaRPr>
                    </a:p>
                  </a:txBody>
                  <a:tcPr anchor="ctr">
                    <a:lnL>
                      <a:noFill/>
                    </a:lnL>
                    <a:lnR>
                      <a:noFill/>
                    </a:lnR>
                    <a:lnT>
                      <a:noFill/>
                    </a:lnT>
                    <a:lnB>
                      <a:noFill/>
                    </a:lnB>
                    <a:noFill/>
                  </a:tcPr>
                </a:tc>
                <a:tc>
                  <a:txBody>
                    <a:bodyPr/>
                    <a:lstStyle/>
                    <a:p>
                      <a:r>
                        <a:rPr lang="nl-NL" sz="1600" dirty="0">
                          <a:solidFill>
                            <a:schemeClr val="bg1"/>
                          </a:solidFill>
                        </a:rPr>
                        <a:t>Splijtstof kan tijdens bedrijf worden opgewerkt.</a:t>
                      </a:r>
                    </a:p>
                  </a:txBody>
                  <a:tcPr anchor="ctr">
                    <a:lnL>
                      <a:noFill/>
                    </a:lnL>
                    <a:lnR>
                      <a:noFill/>
                    </a:lnR>
                    <a:lnT>
                      <a:noFill/>
                    </a:lnT>
                    <a:lnB>
                      <a:noFill/>
                    </a:lnB>
                    <a:noFill/>
                  </a:tcPr>
                </a:tc>
                <a:extLst>
                  <a:ext uri="{0D108BD9-81ED-4DB2-BD59-A6C34878D82A}">
                    <a16:rowId xmlns:a16="http://schemas.microsoft.com/office/drawing/2014/main" val="2748340005"/>
                  </a:ext>
                </a:extLst>
              </a:tr>
            </a:tbl>
          </a:graphicData>
        </a:graphic>
      </p:graphicFrame>
    </p:spTree>
    <p:extLst>
      <p:ext uri="{BB962C8B-B14F-4D97-AF65-F5344CB8AC3E}">
        <p14:creationId xmlns:p14="http://schemas.microsoft.com/office/powerpoint/2010/main" val="141456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EE5AC7-D4EA-B81D-4159-6BB72464B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0F877-B7DB-B3FD-F502-9FC914CAF6C0}"/>
              </a:ext>
            </a:extLst>
          </p:cNvPr>
          <p:cNvSpPr>
            <a:spLocks noGrp="1"/>
          </p:cNvSpPr>
          <p:nvPr>
            <p:ph type="title"/>
          </p:nvPr>
        </p:nvSpPr>
        <p:spPr/>
        <p:txBody>
          <a:bodyPr>
            <a:normAutofit fontScale="90000"/>
          </a:bodyPr>
          <a:lstStyle/>
          <a:p>
            <a:r>
              <a:rPr lang="nl-NL" dirty="0">
                <a:solidFill>
                  <a:schemeClr val="bg1"/>
                </a:solidFill>
              </a:rPr>
              <a:t>Les 2 – Framing &amp; Retoriek: Hoe praten politieke actoren over Thorium?</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BEDDBDB-BEFF-74C0-41AF-8B13F7130176}"/>
                  </a:ext>
                </a:extLst>
              </p:cNvPr>
              <p:cNvSpPr>
                <a:spLocks noGrp="1"/>
              </p:cNvSpPr>
              <p:nvPr>
                <p:ph type="body" sz="quarter" idx="15"/>
              </p:nvPr>
            </p:nvSpPr>
            <p:spPr>
              <a:xfrm>
                <a:off x="323850" y="2103438"/>
                <a:ext cx="7978775" cy="2735262"/>
              </a:xfrm>
            </p:spPr>
            <p:txBody>
              <a:bodyPr vert="horz" lIns="0" tIns="0" rIns="0" bIns="0" rtlCol="0" anchor="t">
                <a:normAutofit lnSpcReduction="10000"/>
              </a:bodyPr>
              <a:lstStyle/>
              <a:p>
                <a:pPr marL="0" indent="0">
                  <a:buClr>
                    <a:schemeClr val="bg1"/>
                  </a:buClr>
                  <a:buNone/>
                </a:pPr>
                <a:r>
                  <a:rPr lang="nl-NL" sz="1600" dirty="0">
                    <a:solidFill>
                      <a:schemeClr val="bg1"/>
                    </a:solidFill>
                    <a:ea typeface="ＭＳ Ｐゴシック"/>
                  </a:rPr>
                  <a:t>Aan de slag!</a:t>
                </a:r>
              </a:p>
              <a:p>
                <a:pPr marL="0" indent="0">
                  <a:buClr>
                    <a:schemeClr val="bg1"/>
                  </a:buClr>
                  <a:buNone/>
                </a:pPr>
                <a:endParaRPr lang="nl-NL" sz="1600" dirty="0">
                  <a:solidFill>
                    <a:schemeClr val="bg1"/>
                  </a:solidFill>
                  <a:ea typeface="ＭＳ Ｐゴシック"/>
                </a:endParaRPr>
              </a:p>
              <a:p>
                <a:pPr marL="0" indent="0">
                  <a:buClr>
                    <a:schemeClr val="bg1"/>
                  </a:buClr>
                  <a:buNone/>
                </a:pPr>
                <a:r>
                  <a:rPr lang="nl-NL" sz="1600" dirty="0">
                    <a:solidFill>
                      <a:schemeClr val="bg1"/>
                    </a:solidFill>
                    <a:ea typeface="ＭＳ Ｐゴシック"/>
                  </a:rPr>
                  <a:t>Puzzelen met framing-technieken:</a:t>
                </a:r>
              </a:p>
              <a:p>
                <a:pPr>
                  <a:buClr>
                    <a:schemeClr val="bg1"/>
                  </a:buClr>
                </a:pPr>
                <a:r>
                  <a:rPr lang="nl-NL" sz="1600" dirty="0">
                    <a:solidFill>
                      <a:schemeClr val="bg1"/>
                    </a:solidFill>
                    <a:ea typeface="ＭＳ Ｐゴシック"/>
                  </a:rPr>
                  <a:t>Stelling (</a:t>
                </a:r>
                <a14:m>
                  <m:oMath xmlns:m="http://schemas.openxmlformats.org/officeDocument/2006/math">
                    <m:r>
                      <a:rPr lang="nl-NL" sz="1600" b="0" i="1" smtClean="0">
                        <a:solidFill>
                          <a:schemeClr val="bg1"/>
                        </a:solidFill>
                        <a:latin typeface="Cambria Math" panose="02040503050406030204" pitchFamily="18" charset="0"/>
                        <a:ea typeface="ＭＳ Ｐゴシック"/>
                      </a:rPr>
                      <m:t>≠</m:t>
                    </m:r>
                  </m:oMath>
                </a14:m>
                <a:r>
                  <a:rPr lang="nl-NL" sz="1600" dirty="0">
                    <a:solidFill>
                      <a:schemeClr val="bg1"/>
                    </a:solidFill>
                    <a:ea typeface="ＭＳ Ｐゴシック"/>
                  </a:rPr>
                  <a:t> niet per se een feit)</a:t>
                </a:r>
              </a:p>
              <a:p>
                <a:pPr>
                  <a:buClr>
                    <a:schemeClr val="bg1"/>
                  </a:buClr>
                </a:pPr>
                <a:r>
                  <a:rPr lang="nl-NL" sz="1600" dirty="0">
                    <a:solidFill>
                      <a:schemeClr val="bg1"/>
                    </a:solidFill>
                    <a:ea typeface="ＭＳ Ｐゴシック"/>
                  </a:rPr>
                  <a:t>Naam van de techniek</a:t>
                </a:r>
              </a:p>
              <a:p>
                <a:pPr>
                  <a:buClr>
                    <a:schemeClr val="bg1"/>
                  </a:buClr>
                </a:pPr>
                <a:r>
                  <a:rPr lang="nl-NL" sz="1600" dirty="0">
                    <a:solidFill>
                      <a:schemeClr val="bg1"/>
                    </a:solidFill>
                    <a:ea typeface="ＭＳ Ｐゴシック"/>
                  </a:rPr>
                  <a:t>Uitleg van de techniek</a:t>
                </a:r>
              </a:p>
              <a:p>
                <a:pPr>
                  <a:buClr>
                    <a:schemeClr val="bg1"/>
                  </a:buClr>
                </a:pPr>
                <a:endParaRPr lang="nl-NL" sz="1600" dirty="0">
                  <a:solidFill>
                    <a:schemeClr val="bg1"/>
                  </a:solidFill>
                  <a:ea typeface="ＭＳ Ｐゴシック"/>
                </a:endParaRPr>
              </a:p>
              <a:p>
                <a:pPr marL="0" indent="0">
                  <a:buClr>
                    <a:schemeClr val="bg1"/>
                  </a:buClr>
                  <a:buNone/>
                </a:pPr>
                <a:r>
                  <a:rPr lang="nl-NL" sz="1600" dirty="0">
                    <a:solidFill>
                      <a:schemeClr val="bg1"/>
                    </a:solidFill>
                    <a:ea typeface="ＭＳ Ｐゴシック"/>
                  </a:rPr>
                  <a:t>Plenair:</a:t>
                </a:r>
              </a:p>
              <a:p>
                <a:pPr marL="0" indent="0">
                  <a:buClr>
                    <a:schemeClr val="bg1"/>
                  </a:buClr>
                  <a:buNone/>
                </a:pPr>
                <a:r>
                  <a:rPr lang="nl-NL" sz="1600" dirty="0">
                    <a:solidFill>
                      <a:schemeClr val="bg1"/>
                    </a:solidFill>
                    <a:ea typeface="ＭＳ Ｐゴシック"/>
                  </a:rPr>
                  <a:t>Wat levert dit op voor leerlingen? </a:t>
                </a:r>
              </a:p>
              <a:p>
                <a:pPr marL="0" indent="0">
                  <a:buClr>
                    <a:schemeClr val="bg1"/>
                  </a:buClr>
                  <a:buNone/>
                </a:pPr>
                <a:r>
                  <a:rPr lang="nl-NL" sz="1600" dirty="0">
                    <a:solidFill>
                      <a:schemeClr val="bg1"/>
                    </a:solidFill>
                    <a:ea typeface="ＭＳ Ｐゴシック"/>
                  </a:rPr>
                  <a:t>Andere manieren om deze 13 technieken te laten verwerken?</a:t>
                </a:r>
              </a:p>
            </p:txBody>
          </p:sp>
        </mc:Choice>
        <mc:Fallback>
          <p:sp>
            <p:nvSpPr>
              <p:cNvPr id="3" name="Text Placeholder 2">
                <a:extLst>
                  <a:ext uri="{FF2B5EF4-FFF2-40B4-BE49-F238E27FC236}">
                    <a16:creationId xmlns:a16="http://schemas.microsoft.com/office/drawing/2014/main" id="{ABEDDBDB-BEFF-74C0-41AF-8B13F7130176}"/>
                  </a:ext>
                </a:extLst>
              </p:cNvPr>
              <p:cNvSpPr>
                <a:spLocks noGrp="1" noRot="1" noChangeAspect="1" noMove="1" noResize="1" noEditPoints="1" noAdjustHandles="1" noChangeArrowheads="1" noChangeShapeType="1" noTextEdit="1"/>
              </p:cNvSpPr>
              <p:nvPr>
                <p:ph type="body" sz="quarter" idx="15"/>
              </p:nvPr>
            </p:nvSpPr>
            <p:spPr>
              <a:xfrm>
                <a:off x="323850" y="2103438"/>
                <a:ext cx="7978775" cy="2735262"/>
              </a:xfrm>
              <a:blipFill>
                <a:blip r:embed="rId3"/>
                <a:stretch>
                  <a:fillRect l="-2063" t="-2450"/>
                </a:stretch>
              </a:blipFill>
            </p:spPr>
            <p:txBody>
              <a:bodyPr/>
              <a:lstStyle/>
              <a:p>
                <a:r>
                  <a:rPr lang="nl-NL">
                    <a:noFill/>
                  </a:rPr>
                  <a:t> </a:t>
                </a:r>
              </a:p>
            </p:txBody>
          </p:sp>
        </mc:Fallback>
      </mc:AlternateContent>
      <p:sp>
        <p:nvSpPr>
          <p:cNvPr id="5" name="Slide Number Placeholder 4">
            <a:extLst>
              <a:ext uri="{FF2B5EF4-FFF2-40B4-BE49-F238E27FC236}">
                <a16:creationId xmlns:a16="http://schemas.microsoft.com/office/drawing/2014/main" id="{C7BEECFE-74FD-6599-A5E9-D11185F15D9B}"/>
              </a:ext>
            </a:extLst>
          </p:cNvPr>
          <p:cNvSpPr>
            <a:spLocks noGrp="1"/>
          </p:cNvSpPr>
          <p:nvPr>
            <p:ph type="sldNum" sz="quarter" idx="17"/>
          </p:nvPr>
        </p:nvSpPr>
        <p:spPr/>
        <p:txBody>
          <a:bodyPr/>
          <a:lstStyle/>
          <a:p>
            <a:fld id="{49004725-3891-F142-B776-4F4F06198762}" type="slidenum">
              <a:rPr lang="nl-NL" smtClean="0">
                <a:solidFill>
                  <a:schemeClr val="bg1"/>
                </a:solidFill>
              </a:rPr>
              <a:pPr/>
              <a:t>28</a:t>
            </a:fld>
            <a:endParaRPr lang="nl-NL">
              <a:solidFill>
                <a:schemeClr val="bg1"/>
              </a:solidFill>
            </a:endParaRPr>
          </a:p>
        </p:txBody>
      </p:sp>
    </p:spTree>
    <p:extLst>
      <p:ext uri="{BB962C8B-B14F-4D97-AF65-F5344CB8AC3E}">
        <p14:creationId xmlns:p14="http://schemas.microsoft.com/office/powerpoint/2010/main" val="243920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1286E34-910B-EDAB-3B27-2C36B0D4F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79B81-EA11-E178-0868-63E653DEA786}"/>
              </a:ext>
            </a:extLst>
          </p:cNvPr>
          <p:cNvSpPr>
            <a:spLocks noGrp="1"/>
          </p:cNvSpPr>
          <p:nvPr>
            <p:ph type="title"/>
          </p:nvPr>
        </p:nvSpPr>
        <p:spPr/>
        <p:txBody>
          <a:bodyPr>
            <a:normAutofit/>
          </a:bodyPr>
          <a:lstStyle/>
          <a:p>
            <a:r>
              <a:rPr lang="nl-NL" dirty="0">
                <a:solidFill>
                  <a:schemeClr val="bg1"/>
                </a:solidFill>
              </a:rPr>
              <a:t>Les 3 – Oordeelsvorming &amp; Actie</a:t>
            </a:r>
          </a:p>
        </p:txBody>
      </p:sp>
      <p:sp>
        <p:nvSpPr>
          <p:cNvPr id="5" name="Slide Number Placeholder 4">
            <a:extLst>
              <a:ext uri="{FF2B5EF4-FFF2-40B4-BE49-F238E27FC236}">
                <a16:creationId xmlns:a16="http://schemas.microsoft.com/office/drawing/2014/main" id="{5626FCB3-DC82-0F44-0E89-1F738A2E0F2D}"/>
              </a:ext>
            </a:extLst>
          </p:cNvPr>
          <p:cNvSpPr>
            <a:spLocks noGrp="1"/>
          </p:cNvSpPr>
          <p:nvPr>
            <p:ph type="sldNum" sz="quarter" idx="17"/>
          </p:nvPr>
        </p:nvSpPr>
        <p:spPr/>
        <p:txBody>
          <a:bodyPr/>
          <a:lstStyle/>
          <a:p>
            <a:fld id="{49004725-3891-F142-B776-4F4F06198762}" type="slidenum">
              <a:rPr lang="nl-NL" smtClean="0">
                <a:solidFill>
                  <a:schemeClr val="bg1"/>
                </a:solidFill>
              </a:rPr>
              <a:pPr/>
              <a:t>29</a:t>
            </a:fld>
            <a:endParaRPr lang="nl-NL">
              <a:solidFill>
                <a:schemeClr val="bg1"/>
              </a:solidFill>
            </a:endParaRPr>
          </a:p>
        </p:txBody>
      </p:sp>
      <p:graphicFrame>
        <p:nvGraphicFramePr>
          <p:cNvPr id="4" name="Tabel 3">
            <a:extLst>
              <a:ext uri="{FF2B5EF4-FFF2-40B4-BE49-F238E27FC236}">
                <a16:creationId xmlns:a16="http://schemas.microsoft.com/office/drawing/2014/main" id="{2D2AE0D6-D985-B30B-B825-86566C359D89}"/>
              </a:ext>
            </a:extLst>
          </p:cNvPr>
          <p:cNvGraphicFramePr>
            <a:graphicFrameLocks noGrp="1"/>
          </p:cNvGraphicFramePr>
          <p:nvPr>
            <p:extLst>
              <p:ext uri="{D42A27DB-BD31-4B8C-83A1-F6EECF244321}">
                <p14:modId xmlns:p14="http://schemas.microsoft.com/office/powerpoint/2010/main" val="949781050"/>
              </p:ext>
            </p:extLst>
          </p:nvPr>
        </p:nvGraphicFramePr>
        <p:xfrm>
          <a:off x="331275" y="1549259"/>
          <a:ext cx="8481450" cy="3344523"/>
        </p:xfrm>
        <a:graphic>
          <a:graphicData uri="http://schemas.openxmlformats.org/drawingml/2006/table">
            <a:tbl>
              <a:tblPr/>
              <a:tblGrid>
                <a:gridCol w="1739065">
                  <a:extLst>
                    <a:ext uri="{9D8B030D-6E8A-4147-A177-3AD203B41FA5}">
                      <a16:colId xmlns:a16="http://schemas.microsoft.com/office/drawing/2014/main" val="1708209065"/>
                    </a:ext>
                  </a:extLst>
                </a:gridCol>
                <a:gridCol w="3915235">
                  <a:extLst>
                    <a:ext uri="{9D8B030D-6E8A-4147-A177-3AD203B41FA5}">
                      <a16:colId xmlns:a16="http://schemas.microsoft.com/office/drawing/2014/main" val="2417236966"/>
                    </a:ext>
                  </a:extLst>
                </a:gridCol>
                <a:gridCol w="2827150">
                  <a:extLst>
                    <a:ext uri="{9D8B030D-6E8A-4147-A177-3AD203B41FA5}">
                      <a16:colId xmlns:a16="http://schemas.microsoft.com/office/drawing/2014/main" val="411040499"/>
                    </a:ext>
                  </a:extLst>
                </a:gridCol>
              </a:tblGrid>
              <a:tr h="258739">
                <a:tc>
                  <a:txBody>
                    <a:bodyPr/>
                    <a:lstStyle/>
                    <a:p>
                      <a:r>
                        <a:rPr lang="nl-NL" sz="1400">
                          <a:solidFill>
                            <a:schemeClr val="bg1"/>
                          </a:solidFill>
                        </a:rPr>
                        <a:t>Werkvorm</a:t>
                      </a:r>
                    </a:p>
                  </a:txBody>
                  <a:tcPr marL="58854" marR="58854" marT="29427" marB="29427" anchor="ctr">
                    <a:lnL>
                      <a:noFill/>
                    </a:lnL>
                    <a:lnR>
                      <a:noFill/>
                    </a:lnR>
                    <a:lnT>
                      <a:noFill/>
                    </a:lnT>
                    <a:lnB>
                      <a:noFill/>
                    </a:lnB>
                    <a:noFill/>
                  </a:tcPr>
                </a:tc>
                <a:tc>
                  <a:txBody>
                    <a:bodyPr/>
                    <a:lstStyle/>
                    <a:p>
                      <a:r>
                        <a:rPr lang="nl-NL" sz="1400">
                          <a:solidFill>
                            <a:schemeClr val="bg1"/>
                          </a:solidFill>
                        </a:rPr>
                        <a:t>Beschrijving</a:t>
                      </a:r>
                    </a:p>
                  </a:txBody>
                  <a:tcPr marL="58854" marR="58854" marT="29427" marB="29427" anchor="ctr">
                    <a:lnL>
                      <a:noFill/>
                    </a:lnL>
                    <a:lnR>
                      <a:noFill/>
                    </a:lnR>
                    <a:lnT>
                      <a:noFill/>
                    </a:lnT>
                    <a:lnB>
                      <a:noFill/>
                    </a:lnB>
                    <a:noFill/>
                  </a:tcPr>
                </a:tc>
                <a:tc>
                  <a:txBody>
                    <a:bodyPr/>
                    <a:lstStyle/>
                    <a:p>
                      <a:r>
                        <a:rPr lang="nl-NL" sz="1400">
                          <a:solidFill>
                            <a:schemeClr val="bg1"/>
                          </a:solidFill>
                        </a:rPr>
                        <a:t>Leeruitkomst</a:t>
                      </a:r>
                    </a:p>
                  </a:txBody>
                  <a:tcPr marL="58854" marR="58854" marT="29427" marB="29427" anchor="ctr">
                    <a:lnL>
                      <a:noFill/>
                    </a:lnL>
                    <a:lnR>
                      <a:noFill/>
                    </a:lnR>
                    <a:lnT>
                      <a:noFill/>
                    </a:lnT>
                    <a:lnB>
                      <a:noFill/>
                    </a:lnB>
                    <a:noFill/>
                  </a:tcPr>
                </a:tc>
                <a:extLst>
                  <a:ext uri="{0D108BD9-81ED-4DB2-BD59-A6C34878D82A}">
                    <a16:rowId xmlns:a16="http://schemas.microsoft.com/office/drawing/2014/main" val="3571357901"/>
                  </a:ext>
                </a:extLst>
              </a:tr>
              <a:tr h="1163998">
                <a:tc>
                  <a:txBody>
                    <a:bodyPr/>
                    <a:lstStyle/>
                    <a:p>
                      <a:r>
                        <a:rPr lang="nl-NL" sz="1400" b="1" dirty="0">
                          <a:solidFill>
                            <a:schemeClr val="bg1"/>
                          </a:solidFill>
                        </a:rPr>
                        <a:t>Roldebat (Fishbowl / Lagerhuis)</a:t>
                      </a:r>
                      <a:endParaRPr lang="nl-NL" sz="1400" dirty="0">
                        <a:solidFill>
                          <a:schemeClr val="bg1"/>
                        </a:solidFill>
                      </a:endParaRPr>
                    </a:p>
                  </a:txBody>
                  <a:tcPr marL="58854" marR="58854" marT="29427" marB="29427" anchor="ctr">
                    <a:lnL>
                      <a:noFill/>
                    </a:lnL>
                    <a:lnR>
                      <a:noFill/>
                    </a:lnR>
                    <a:lnT>
                      <a:noFill/>
                    </a:lnT>
                    <a:lnB>
                      <a:noFill/>
                    </a:lnB>
                    <a:solidFill>
                      <a:schemeClr val="accent1"/>
                    </a:solidFill>
                  </a:tcPr>
                </a:tc>
                <a:tc>
                  <a:txBody>
                    <a:bodyPr/>
                    <a:lstStyle/>
                    <a:p>
                      <a:r>
                        <a:rPr lang="nl-NL" sz="1400">
                          <a:solidFill>
                            <a:schemeClr val="bg1"/>
                          </a:solidFill>
                        </a:rPr>
                        <a:t>Leerlingen krijgen </a:t>
                      </a:r>
                      <a:r>
                        <a:rPr lang="nl-NL" sz="1400" i="1">
                          <a:solidFill>
                            <a:schemeClr val="bg1"/>
                          </a:solidFill>
                        </a:rPr>
                        <a:t>rollen</a:t>
                      </a:r>
                      <a:r>
                        <a:rPr lang="nl-NL" sz="1400">
                          <a:solidFill>
                            <a:schemeClr val="bg1"/>
                          </a:solidFill>
                        </a:rPr>
                        <a:t>: FvD-politicus / GL-raadslid / TU Delft-onderzoeker / energieboer / burger. Ze debatteren over stelling: </a:t>
                      </a:r>
                      <a:r>
                        <a:rPr lang="nl-NL" sz="1400" i="1">
                          <a:solidFill>
                            <a:schemeClr val="bg1"/>
                          </a:solidFill>
                        </a:rPr>
                        <a:t>“Nederland moet nú investeren in Thorium als energieoplossing.”</a:t>
                      </a:r>
                      <a:endParaRPr lang="nl-NL" sz="1400">
                        <a:solidFill>
                          <a:schemeClr val="bg1"/>
                        </a:solidFill>
                      </a:endParaRPr>
                    </a:p>
                  </a:txBody>
                  <a:tcPr marL="58854" marR="58854" marT="29427" marB="29427" anchor="ctr">
                    <a:lnL>
                      <a:noFill/>
                    </a:lnL>
                    <a:lnR>
                      <a:noFill/>
                    </a:lnR>
                    <a:lnT>
                      <a:noFill/>
                    </a:lnT>
                    <a:lnB>
                      <a:noFill/>
                    </a:lnB>
                    <a:solidFill>
                      <a:schemeClr val="accent1"/>
                    </a:solidFill>
                  </a:tcPr>
                </a:tc>
                <a:tc>
                  <a:txBody>
                    <a:bodyPr/>
                    <a:lstStyle/>
                    <a:p>
                      <a:r>
                        <a:rPr lang="nl-NL" sz="1400" dirty="0">
                          <a:solidFill>
                            <a:schemeClr val="bg1"/>
                          </a:solidFill>
                        </a:rPr>
                        <a:t>Argumenteren vanuit perspectieven</a:t>
                      </a:r>
                    </a:p>
                  </a:txBody>
                  <a:tcPr marL="58854" marR="58854" marT="29427" marB="29427" anchor="ctr">
                    <a:lnL>
                      <a:noFill/>
                    </a:lnL>
                    <a:lnR>
                      <a:noFill/>
                    </a:lnR>
                    <a:lnT>
                      <a:noFill/>
                    </a:lnT>
                    <a:lnB>
                      <a:noFill/>
                    </a:lnB>
                    <a:solidFill>
                      <a:schemeClr val="accent1"/>
                    </a:solidFill>
                  </a:tcPr>
                </a:tc>
                <a:extLst>
                  <a:ext uri="{0D108BD9-81ED-4DB2-BD59-A6C34878D82A}">
                    <a16:rowId xmlns:a16="http://schemas.microsoft.com/office/drawing/2014/main" val="2153090419"/>
                  </a:ext>
                </a:extLst>
              </a:tr>
              <a:tr h="801895">
                <a:tc>
                  <a:txBody>
                    <a:bodyPr/>
                    <a:lstStyle/>
                    <a:p>
                      <a:r>
                        <a:rPr lang="nl-NL" sz="1400" b="1">
                          <a:solidFill>
                            <a:schemeClr val="bg1"/>
                          </a:solidFill>
                        </a:rPr>
                        <a:t>Open Brief aan Gemeenteraad of Tweede Kamer</a:t>
                      </a:r>
                      <a:endParaRPr lang="nl-NL" sz="1400">
                        <a:solidFill>
                          <a:schemeClr val="bg1"/>
                        </a:solidFill>
                      </a:endParaRPr>
                    </a:p>
                  </a:txBody>
                  <a:tcPr marL="58854" marR="58854" marT="29427" marB="29427" anchor="ctr">
                    <a:lnL>
                      <a:noFill/>
                    </a:lnL>
                    <a:lnR>
                      <a:noFill/>
                    </a:lnR>
                    <a:lnT>
                      <a:noFill/>
                    </a:lnT>
                    <a:lnB>
                      <a:noFill/>
                    </a:lnB>
                    <a:noFill/>
                  </a:tcPr>
                </a:tc>
                <a:tc>
                  <a:txBody>
                    <a:bodyPr/>
                    <a:lstStyle/>
                    <a:p>
                      <a:r>
                        <a:rPr lang="nl-NL" sz="1400">
                          <a:solidFill>
                            <a:schemeClr val="bg1"/>
                          </a:solidFill>
                        </a:rPr>
                        <a:t>Leerling schrijft </a:t>
                      </a:r>
                      <a:r>
                        <a:rPr lang="nl-NL" sz="1400" i="1">
                          <a:solidFill>
                            <a:schemeClr val="bg1"/>
                          </a:solidFill>
                        </a:rPr>
                        <a:t>persoonlijk standpunt</a:t>
                      </a:r>
                      <a:r>
                        <a:rPr lang="nl-NL" sz="1400">
                          <a:solidFill>
                            <a:schemeClr val="bg1"/>
                          </a:solidFill>
                        </a:rPr>
                        <a:t>, maar mag framingstrategieën </a:t>
                      </a:r>
                      <a:r>
                        <a:rPr lang="nl-NL" sz="1400" i="1">
                          <a:solidFill>
                            <a:schemeClr val="bg1"/>
                          </a:solidFill>
                        </a:rPr>
                        <a:t>bewust inzetten of juist mijden</a:t>
                      </a:r>
                      <a:r>
                        <a:rPr lang="nl-NL" sz="1400">
                          <a:solidFill>
                            <a:schemeClr val="bg1"/>
                          </a:solidFill>
                        </a:rPr>
                        <a:t>.</a:t>
                      </a:r>
                    </a:p>
                  </a:txBody>
                  <a:tcPr marL="58854" marR="58854" marT="29427" marB="29427" anchor="ctr">
                    <a:lnL>
                      <a:noFill/>
                    </a:lnL>
                    <a:lnR>
                      <a:noFill/>
                    </a:lnR>
                    <a:lnT>
                      <a:noFill/>
                    </a:lnT>
                    <a:lnB>
                      <a:noFill/>
                    </a:lnB>
                    <a:noFill/>
                  </a:tcPr>
                </a:tc>
                <a:tc>
                  <a:txBody>
                    <a:bodyPr/>
                    <a:lstStyle/>
                    <a:p>
                      <a:r>
                        <a:rPr lang="nl-NL" sz="1400" dirty="0">
                          <a:solidFill>
                            <a:schemeClr val="bg1"/>
                          </a:solidFill>
                        </a:rPr>
                        <a:t>Argumentatieve schriftelijke vaardigheid</a:t>
                      </a:r>
                    </a:p>
                  </a:txBody>
                  <a:tcPr marL="58854" marR="58854" marT="29427" marB="29427" anchor="ctr">
                    <a:lnL>
                      <a:noFill/>
                    </a:lnL>
                    <a:lnR>
                      <a:noFill/>
                    </a:lnR>
                    <a:lnT>
                      <a:noFill/>
                    </a:lnT>
                    <a:lnB>
                      <a:noFill/>
                    </a:lnB>
                    <a:noFill/>
                  </a:tcPr>
                </a:tc>
                <a:extLst>
                  <a:ext uri="{0D108BD9-81ED-4DB2-BD59-A6C34878D82A}">
                    <a16:rowId xmlns:a16="http://schemas.microsoft.com/office/drawing/2014/main" val="3556521576"/>
                  </a:ext>
                </a:extLst>
              </a:tr>
              <a:tr h="439791">
                <a:tc>
                  <a:txBody>
                    <a:bodyPr/>
                    <a:lstStyle/>
                    <a:p>
                      <a:r>
                        <a:rPr lang="nl-NL" sz="1400" b="1">
                          <a:solidFill>
                            <a:schemeClr val="bg1"/>
                          </a:solidFill>
                        </a:rPr>
                        <a:t>Elevator Pitch + Publieke Stemming</a:t>
                      </a:r>
                      <a:endParaRPr lang="nl-NL" sz="1400">
                        <a:solidFill>
                          <a:schemeClr val="bg1"/>
                        </a:solidFill>
                      </a:endParaRPr>
                    </a:p>
                  </a:txBody>
                  <a:tcPr marL="58854" marR="58854" marT="29427" marB="29427" anchor="ctr">
                    <a:lnL>
                      <a:noFill/>
                    </a:lnL>
                    <a:lnR>
                      <a:noFill/>
                    </a:lnR>
                    <a:lnT>
                      <a:noFill/>
                    </a:lnT>
                    <a:lnB>
                      <a:noFill/>
                    </a:lnB>
                    <a:noFill/>
                  </a:tcPr>
                </a:tc>
                <a:tc>
                  <a:txBody>
                    <a:bodyPr/>
                    <a:lstStyle/>
                    <a:p>
                      <a:r>
                        <a:rPr lang="nl-NL" sz="1400">
                          <a:solidFill>
                            <a:schemeClr val="bg1"/>
                          </a:solidFill>
                        </a:rPr>
                        <a:t>In duo’s korte pitch van 1 minuut → klas stemt</a:t>
                      </a:r>
                    </a:p>
                  </a:txBody>
                  <a:tcPr marL="58854" marR="58854" marT="29427" marB="29427" anchor="ctr">
                    <a:lnL>
                      <a:noFill/>
                    </a:lnL>
                    <a:lnR>
                      <a:noFill/>
                    </a:lnR>
                    <a:lnT>
                      <a:noFill/>
                    </a:lnT>
                    <a:lnB>
                      <a:noFill/>
                    </a:lnB>
                    <a:noFill/>
                  </a:tcPr>
                </a:tc>
                <a:tc>
                  <a:txBody>
                    <a:bodyPr/>
                    <a:lstStyle/>
                    <a:p>
                      <a:r>
                        <a:rPr lang="nl-NL" sz="1400">
                          <a:solidFill>
                            <a:schemeClr val="bg1"/>
                          </a:solidFill>
                        </a:rPr>
                        <a:t>Overtuigen onder tijdsdruk</a:t>
                      </a:r>
                    </a:p>
                  </a:txBody>
                  <a:tcPr marL="58854" marR="58854" marT="29427" marB="29427" anchor="ctr">
                    <a:lnL>
                      <a:noFill/>
                    </a:lnL>
                    <a:lnR>
                      <a:noFill/>
                    </a:lnR>
                    <a:lnT>
                      <a:noFill/>
                    </a:lnT>
                    <a:lnB>
                      <a:noFill/>
                    </a:lnB>
                    <a:noFill/>
                  </a:tcPr>
                </a:tc>
                <a:extLst>
                  <a:ext uri="{0D108BD9-81ED-4DB2-BD59-A6C34878D82A}">
                    <a16:rowId xmlns:a16="http://schemas.microsoft.com/office/drawing/2014/main" val="2455453517"/>
                  </a:ext>
                </a:extLst>
              </a:tr>
              <a:tr h="620842">
                <a:tc>
                  <a:txBody>
                    <a:bodyPr/>
                    <a:lstStyle/>
                    <a:p>
                      <a:r>
                        <a:rPr lang="nl-NL" sz="1400" b="1">
                          <a:solidFill>
                            <a:schemeClr val="bg1"/>
                          </a:solidFill>
                        </a:rPr>
                        <a:t>Reflectieverslag</a:t>
                      </a:r>
                      <a:endParaRPr lang="nl-NL" sz="1400">
                        <a:solidFill>
                          <a:schemeClr val="bg1"/>
                        </a:solidFill>
                      </a:endParaRPr>
                    </a:p>
                  </a:txBody>
                  <a:tcPr marL="58854" marR="58854" marT="29427" marB="29427" anchor="ctr">
                    <a:lnL>
                      <a:noFill/>
                    </a:lnL>
                    <a:lnR>
                      <a:noFill/>
                    </a:lnR>
                    <a:lnT>
                      <a:noFill/>
                    </a:lnT>
                    <a:lnB>
                      <a:noFill/>
                    </a:lnB>
                    <a:noFill/>
                  </a:tcPr>
                </a:tc>
                <a:tc>
                  <a:txBody>
                    <a:bodyPr/>
                    <a:lstStyle/>
                    <a:p>
                      <a:r>
                        <a:rPr lang="nl-NL" sz="1400" i="1">
                          <a:solidFill>
                            <a:schemeClr val="bg1"/>
                          </a:solidFill>
                        </a:rPr>
                        <a:t>“Hoe beïnvloedde de framing die je eerder analyseerde jouw eigen oordeel?”</a:t>
                      </a:r>
                      <a:endParaRPr lang="nl-NL" sz="1400">
                        <a:solidFill>
                          <a:schemeClr val="bg1"/>
                        </a:solidFill>
                      </a:endParaRPr>
                    </a:p>
                  </a:txBody>
                  <a:tcPr marL="58854" marR="58854" marT="29427" marB="29427" anchor="ctr">
                    <a:lnL>
                      <a:noFill/>
                    </a:lnL>
                    <a:lnR>
                      <a:noFill/>
                    </a:lnR>
                    <a:lnT>
                      <a:noFill/>
                    </a:lnT>
                    <a:lnB>
                      <a:noFill/>
                    </a:lnB>
                    <a:noFill/>
                  </a:tcPr>
                </a:tc>
                <a:tc>
                  <a:txBody>
                    <a:bodyPr/>
                    <a:lstStyle/>
                    <a:p>
                      <a:r>
                        <a:rPr lang="nl-NL" sz="1400" dirty="0">
                          <a:solidFill>
                            <a:schemeClr val="bg1"/>
                          </a:solidFill>
                        </a:rPr>
                        <a:t>Metacognitie over beïnvloeding</a:t>
                      </a:r>
                    </a:p>
                  </a:txBody>
                  <a:tcPr marL="58854" marR="58854" marT="29427" marB="29427" anchor="ctr">
                    <a:lnL>
                      <a:noFill/>
                    </a:lnL>
                    <a:lnR>
                      <a:noFill/>
                    </a:lnR>
                    <a:lnT>
                      <a:noFill/>
                    </a:lnT>
                    <a:lnB>
                      <a:noFill/>
                    </a:lnB>
                    <a:noFill/>
                  </a:tcPr>
                </a:tc>
                <a:extLst>
                  <a:ext uri="{0D108BD9-81ED-4DB2-BD59-A6C34878D82A}">
                    <a16:rowId xmlns:a16="http://schemas.microsoft.com/office/drawing/2014/main" val="3474277198"/>
                  </a:ext>
                </a:extLst>
              </a:tr>
            </a:tbl>
          </a:graphicData>
        </a:graphic>
      </p:graphicFrame>
    </p:spTree>
    <p:extLst>
      <p:ext uri="{BB962C8B-B14F-4D97-AF65-F5344CB8AC3E}">
        <p14:creationId xmlns:p14="http://schemas.microsoft.com/office/powerpoint/2010/main" val="37350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5522BF-3AFA-2232-40CB-3EE4E41D3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81844-1B82-026B-BC6E-AFE7E9684E41}"/>
              </a:ext>
            </a:extLst>
          </p:cNvPr>
          <p:cNvSpPr>
            <a:spLocks noGrp="1"/>
          </p:cNvSpPr>
          <p:nvPr>
            <p:ph type="title"/>
          </p:nvPr>
        </p:nvSpPr>
        <p:spPr/>
        <p:txBody>
          <a:bodyPr/>
          <a:lstStyle/>
          <a:p>
            <a:r>
              <a:rPr lang="nl-NL" dirty="0">
                <a:solidFill>
                  <a:schemeClr val="bg1"/>
                </a:solidFill>
              </a:rPr>
              <a:t>Introductie en doel	</a:t>
            </a:r>
          </a:p>
        </p:txBody>
      </p:sp>
      <p:sp>
        <p:nvSpPr>
          <p:cNvPr id="3" name="Text Placeholder 2">
            <a:extLst>
              <a:ext uri="{FF2B5EF4-FFF2-40B4-BE49-F238E27FC236}">
                <a16:creationId xmlns:a16="http://schemas.microsoft.com/office/drawing/2014/main" id="{83E95D8F-F68E-3B63-D56D-3208C0855324}"/>
              </a:ext>
            </a:extLst>
          </p:cNvPr>
          <p:cNvSpPr>
            <a:spLocks noGrp="1"/>
          </p:cNvSpPr>
          <p:nvPr>
            <p:ph type="body" sz="quarter" idx="15"/>
          </p:nvPr>
        </p:nvSpPr>
        <p:spPr/>
        <p:txBody>
          <a:bodyPr vert="horz" lIns="0" tIns="0" rIns="0" bIns="0" rtlCol="0" anchor="t">
            <a:normAutofit/>
          </a:bodyPr>
          <a:lstStyle/>
          <a:p>
            <a:pPr marL="215900" indent="-215900">
              <a:buClr>
                <a:schemeClr val="bg1"/>
              </a:buClr>
            </a:pPr>
            <a:r>
              <a:rPr lang="nl-NL" sz="1600" dirty="0">
                <a:solidFill>
                  <a:schemeClr val="bg1"/>
                </a:solidFill>
                <a:ea typeface="ＭＳ Ｐゴシック"/>
              </a:rPr>
              <a:t>Aan de hand van helder model burgerschap verweven in het curriculum</a:t>
            </a:r>
          </a:p>
          <a:p>
            <a:pPr marL="215900" indent="-215900">
              <a:buClr>
                <a:schemeClr val="bg1"/>
              </a:buClr>
            </a:pPr>
            <a:r>
              <a:rPr lang="nl-NL" sz="1600" dirty="0">
                <a:solidFill>
                  <a:schemeClr val="bg1"/>
                </a:solidFill>
                <a:ea typeface="ＭＳ Ｐゴシック"/>
              </a:rPr>
              <a:t>Natuurkunde en/of wetenschap als relevante actor tonen in maatschappij</a:t>
            </a:r>
          </a:p>
          <a:p>
            <a:pPr marL="215900" indent="-215900">
              <a:buClr>
                <a:schemeClr val="bg1"/>
              </a:buClr>
            </a:pPr>
            <a:endParaRPr lang="nl-NL" sz="1600" dirty="0">
              <a:solidFill>
                <a:schemeClr val="bg1"/>
              </a:solidFill>
              <a:ea typeface="ＭＳ Ｐゴシック"/>
            </a:endParaRPr>
          </a:p>
          <a:p>
            <a:pPr marL="215900" indent="-215900">
              <a:buClr>
                <a:schemeClr val="bg1"/>
              </a:buClr>
            </a:pPr>
            <a:endParaRPr lang="nl-NL" sz="1600" dirty="0">
              <a:solidFill>
                <a:schemeClr val="bg1"/>
              </a:solidFill>
              <a:ea typeface="ＭＳ Ｐゴシック"/>
            </a:endParaRP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614648EF-C8F4-88AB-C481-695540012980}"/>
              </a:ext>
            </a:extLst>
          </p:cNvPr>
          <p:cNvSpPr>
            <a:spLocks noGrp="1"/>
          </p:cNvSpPr>
          <p:nvPr>
            <p:ph type="sldNum" sz="quarter" idx="17"/>
          </p:nvPr>
        </p:nvSpPr>
        <p:spPr/>
        <p:txBody>
          <a:bodyPr/>
          <a:lstStyle/>
          <a:p>
            <a:fld id="{49004725-3891-F142-B776-4F4F06198762}" type="slidenum">
              <a:rPr lang="nl-NL" smtClean="0">
                <a:solidFill>
                  <a:schemeClr val="bg1"/>
                </a:solidFill>
              </a:rPr>
              <a:pPr/>
              <a:t>3</a:t>
            </a:fld>
            <a:endParaRPr lang="nl-NL">
              <a:solidFill>
                <a:schemeClr val="bg1"/>
              </a:solidFill>
            </a:endParaRPr>
          </a:p>
        </p:txBody>
      </p:sp>
    </p:spTree>
    <p:extLst>
      <p:ext uri="{BB962C8B-B14F-4D97-AF65-F5344CB8AC3E}">
        <p14:creationId xmlns:p14="http://schemas.microsoft.com/office/powerpoint/2010/main" val="367543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BE20D9-D34E-F900-5188-C63A42C5C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D8159-2894-590A-D645-3B060B59E356}"/>
              </a:ext>
            </a:extLst>
          </p:cNvPr>
          <p:cNvSpPr>
            <a:spLocks noGrp="1"/>
          </p:cNvSpPr>
          <p:nvPr>
            <p:ph type="title"/>
          </p:nvPr>
        </p:nvSpPr>
        <p:spPr/>
        <p:txBody>
          <a:bodyPr>
            <a:normAutofit fontScale="90000"/>
          </a:bodyPr>
          <a:lstStyle/>
          <a:p>
            <a:r>
              <a:rPr lang="nl-NL" dirty="0">
                <a:solidFill>
                  <a:schemeClr val="bg1"/>
                </a:solidFill>
              </a:rPr>
              <a:t>Les 3 – Dialoog over stelling</a:t>
            </a:r>
            <a:br>
              <a:rPr lang="nl-NL" dirty="0">
                <a:solidFill>
                  <a:schemeClr val="bg1"/>
                </a:solidFill>
              </a:rPr>
            </a:br>
            <a:r>
              <a:rPr lang="nl-NL" dirty="0">
                <a:solidFill>
                  <a:schemeClr val="bg1"/>
                </a:solidFill>
              </a:rPr>
              <a:t>“Nederland met investeren in Thorium”</a:t>
            </a:r>
          </a:p>
        </p:txBody>
      </p:sp>
      <p:sp>
        <p:nvSpPr>
          <p:cNvPr id="3" name="Text Placeholder 2">
            <a:extLst>
              <a:ext uri="{FF2B5EF4-FFF2-40B4-BE49-F238E27FC236}">
                <a16:creationId xmlns:a16="http://schemas.microsoft.com/office/drawing/2014/main" id="{162B1247-D02D-2A75-1742-7D2C14A3A25F}"/>
              </a:ext>
            </a:extLst>
          </p:cNvPr>
          <p:cNvSpPr>
            <a:spLocks noGrp="1"/>
          </p:cNvSpPr>
          <p:nvPr>
            <p:ph type="body" sz="quarter" idx="15"/>
          </p:nvPr>
        </p:nvSpPr>
        <p:spPr>
          <a:xfrm>
            <a:off x="323850" y="2103438"/>
            <a:ext cx="7978775" cy="2735262"/>
          </a:xfrm>
        </p:spPr>
        <p:txBody>
          <a:bodyPr vert="horz" lIns="0" tIns="0" rIns="0" bIns="0" rtlCol="0" anchor="t">
            <a:normAutofit/>
          </a:bodyPr>
          <a:lstStyle/>
          <a:p>
            <a:pPr>
              <a:buClr>
                <a:schemeClr val="bg1"/>
              </a:buClr>
            </a:pPr>
            <a:r>
              <a:rPr lang="nl-NL" sz="2000" dirty="0">
                <a:solidFill>
                  <a:schemeClr val="bg1"/>
                </a:solidFill>
                <a:ea typeface="ＭＳ Ｐゴシック"/>
              </a:rPr>
              <a:t>Luisteren Staat Centraal</a:t>
            </a:r>
          </a:p>
          <a:p>
            <a:pPr>
              <a:buClr>
                <a:schemeClr val="bg1"/>
              </a:buClr>
            </a:pPr>
            <a:r>
              <a:rPr lang="nl-NL" sz="2000" dirty="0">
                <a:solidFill>
                  <a:schemeClr val="bg1"/>
                </a:solidFill>
                <a:ea typeface="ＭＳ Ｐゴシック"/>
              </a:rPr>
              <a:t>Samen Weten We Meer</a:t>
            </a:r>
          </a:p>
          <a:p>
            <a:pPr>
              <a:buClr>
                <a:schemeClr val="bg1"/>
              </a:buClr>
            </a:pPr>
            <a:r>
              <a:rPr lang="nl-NL" sz="2000" dirty="0">
                <a:solidFill>
                  <a:schemeClr val="bg1"/>
                </a:solidFill>
                <a:ea typeface="ＭＳ Ｐゴシック"/>
              </a:rPr>
              <a:t>Allerlei Partijen Aan Het Woord</a:t>
            </a:r>
          </a:p>
          <a:p>
            <a:pPr>
              <a:buClr>
                <a:schemeClr val="bg1"/>
              </a:buClr>
            </a:pPr>
            <a:r>
              <a:rPr lang="nl-NL" sz="2000" dirty="0">
                <a:solidFill>
                  <a:schemeClr val="bg1"/>
                </a:solidFill>
                <a:ea typeface="ＭＳ Ｐゴシック"/>
              </a:rPr>
              <a:t>Respect Voor Andermans Perspectief</a:t>
            </a:r>
          </a:p>
          <a:p>
            <a:pPr>
              <a:buClr>
                <a:schemeClr val="bg1"/>
              </a:buClr>
            </a:pPr>
            <a:r>
              <a:rPr lang="nl-NL" sz="2000" dirty="0">
                <a:solidFill>
                  <a:schemeClr val="bg1"/>
                </a:solidFill>
                <a:ea typeface="ＭＳ Ｐゴシック"/>
              </a:rPr>
              <a:t>Oordeel Uitstellen</a:t>
            </a:r>
          </a:p>
          <a:p>
            <a:pPr>
              <a:buClr>
                <a:schemeClr val="bg1"/>
              </a:buClr>
            </a:pPr>
            <a:r>
              <a:rPr lang="nl-NL" sz="2000" dirty="0">
                <a:solidFill>
                  <a:schemeClr val="bg1"/>
                </a:solidFill>
                <a:ea typeface="ＭＳ Ｐゴシック"/>
              </a:rPr>
              <a:t>Argumenten Verzamelen</a:t>
            </a:r>
          </a:p>
          <a:p>
            <a:pPr>
              <a:buClr>
                <a:schemeClr val="bg1"/>
              </a:buClr>
            </a:pPr>
            <a:r>
              <a:rPr lang="nl-NL" sz="2000" dirty="0">
                <a:solidFill>
                  <a:schemeClr val="bg1"/>
                </a:solidFill>
                <a:ea typeface="ＭＳ Ｐゴシック"/>
              </a:rPr>
              <a:t>Argumenten Wegen</a:t>
            </a:r>
          </a:p>
        </p:txBody>
      </p:sp>
      <p:sp>
        <p:nvSpPr>
          <p:cNvPr id="5" name="Slide Number Placeholder 4">
            <a:extLst>
              <a:ext uri="{FF2B5EF4-FFF2-40B4-BE49-F238E27FC236}">
                <a16:creationId xmlns:a16="http://schemas.microsoft.com/office/drawing/2014/main" id="{0FBBEF0F-BB3D-9A05-DEF3-ECD0E0552847}"/>
              </a:ext>
            </a:extLst>
          </p:cNvPr>
          <p:cNvSpPr>
            <a:spLocks noGrp="1"/>
          </p:cNvSpPr>
          <p:nvPr>
            <p:ph type="sldNum" sz="quarter" idx="17"/>
          </p:nvPr>
        </p:nvSpPr>
        <p:spPr/>
        <p:txBody>
          <a:bodyPr/>
          <a:lstStyle/>
          <a:p>
            <a:fld id="{49004725-3891-F142-B776-4F4F06198762}" type="slidenum">
              <a:rPr lang="nl-NL" smtClean="0">
                <a:solidFill>
                  <a:schemeClr val="bg1"/>
                </a:solidFill>
              </a:rPr>
              <a:pPr/>
              <a:t>30</a:t>
            </a:fld>
            <a:endParaRPr lang="nl-NL">
              <a:solidFill>
                <a:schemeClr val="bg1"/>
              </a:solidFill>
            </a:endParaRPr>
          </a:p>
        </p:txBody>
      </p:sp>
    </p:spTree>
    <p:extLst>
      <p:ext uri="{BB962C8B-B14F-4D97-AF65-F5344CB8AC3E}">
        <p14:creationId xmlns:p14="http://schemas.microsoft.com/office/powerpoint/2010/main" val="230363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6B0BE-82D4-5AA2-1D14-7F804A141FA4}"/>
              </a:ext>
            </a:extLst>
          </p:cNvPr>
          <p:cNvSpPr>
            <a:spLocks noGrp="1"/>
          </p:cNvSpPr>
          <p:nvPr>
            <p:ph type="title"/>
          </p:nvPr>
        </p:nvSpPr>
        <p:spPr>
          <a:xfrm>
            <a:off x="323850" y="995081"/>
            <a:ext cx="7984772" cy="619201"/>
          </a:xfrm>
        </p:spPr>
        <p:txBody>
          <a:bodyPr>
            <a:normAutofit fontScale="90000"/>
          </a:bodyPr>
          <a:lstStyle/>
          <a:p>
            <a:r>
              <a:rPr lang="nl-NL" dirty="0">
                <a:solidFill>
                  <a:schemeClr val="bg1"/>
                </a:solidFill>
              </a:rPr>
              <a:t>“Nederland met investeren in Thorium”</a:t>
            </a:r>
          </a:p>
        </p:txBody>
      </p:sp>
      <p:sp>
        <p:nvSpPr>
          <p:cNvPr id="3" name="Tijdelijke aanduiding voor tekst 2">
            <a:extLst>
              <a:ext uri="{FF2B5EF4-FFF2-40B4-BE49-F238E27FC236}">
                <a16:creationId xmlns:a16="http://schemas.microsoft.com/office/drawing/2014/main" id="{A06C70D5-40A0-26C1-F6DD-1858AA7A92F3}"/>
              </a:ext>
            </a:extLst>
          </p:cNvPr>
          <p:cNvSpPr>
            <a:spLocks noGrp="1"/>
          </p:cNvSpPr>
          <p:nvPr>
            <p:ph type="body" sz="quarter" idx="15"/>
          </p:nvPr>
        </p:nvSpPr>
        <p:spPr>
          <a:xfrm>
            <a:off x="323850" y="1525468"/>
            <a:ext cx="6447886" cy="2413000"/>
          </a:xfrm>
        </p:spPr>
        <p:txBody>
          <a:bodyPr>
            <a:noAutofit/>
          </a:bodyPr>
          <a:lstStyle/>
          <a:p>
            <a:r>
              <a:rPr lang="nl-NL" sz="1600" dirty="0">
                <a:solidFill>
                  <a:schemeClr val="bg1"/>
                </a:solidFill>
              </a:rPr>
              <a:t>Ronde 1: Elke partij krijgt maximaal een minuut om een of meer argumenten vóór of tegen in te brengen. De voorzitter noteer het argument.</a:t>
            </a:r>
          </a:p>
          <a:p>
            <a:r>
              <a:rPr lang="nl-NL" sz="1600" dirty="0">
                <a:solidFill>
                  <a:schemeClr val="bg1"/>
                </a:solidFill>
              </a:rPr>
              <a:t>Ronde 2: Elke partij mag één verhelderende vraag stellen aan één specifieke partij. De vragen dienen vrij te zijn van oordeel. </a:t>
            </a:r>
          </a:p>
          <a:p>
            <a:r>
              <a:rPr lang="nl-NL" sz="1600" dirty="0">
                <a:solidFill>
                  <a:schemeClr val="bg1"/>
                </a:solidFill>
              </a:rPr>
              <a:t>Ronde 3: Pleidooien. Elke partij mag er één argument uitlichten en aangeven waarom dit een zwaarwegend argument is – of waarom het juist niet zwaar zou moeten wegen.</a:t>
            </a:r>
          </a:p>
          <a:p>
            <a:r>
              <a:rPr lang="nl-NL" sz="1600" dirty="0">
                <a:solidFill>
                  <a:schemeClr val="bg1"/>
                </a:solidFill>
              </a:rPr>
              <a:t>Ronde 4: Besluitvorming. Elke deelnemer mag drie stemmen verdelen over de argumenten.</a:t>
            </a:r>
          </a:p>
          <a:p>
            <a:r>
              <a:rPr lang="nl-NL" sz="1600" dirty="0">
                <a:solidFill>
                  <a:schemeClr val="bg1"/>
                </a:solidFill>
              </a:rPr>
              <a:t>Ronde 5: Kunnen we er een klap op geven?</a:t>
            </a:r>
          </a:p>
        </p:txBody>
      </p:sp>
      <p:sp>
        <p:nvSpPr>
          <p:cNvPr id="5" name="Tijdelijke aanduiding voor dianummer 4">
            <a:extLst>
              <a:ext uri="{FF2B5EF4-FFF2-40B4-BE49-F238E27FC236}">
                <a16:creationId xmlns:a16="http://schemas.microsoft.com/office/drawing/2014/main" id="{5CC87FE2-1F6B-BB49-4960-2D6E9EB787B7}"/>
              </a:ext>
            </a:extLst>
          </p:cNvPr>
          <p:cNvSpPr>
            <a:spLocks noGrp="1"/>
          </p:cNvSpPr>
          <p:nvPr>
            <p:ph type="sldNum" sz="quarter" idx="17"/>
          </p:nvPr>
        </p:nvSpPr>
        <p:spPr/>
        <p:txBody>
          <a:bodyPr/>
          <a:lstStyle/>
          <a:p>
            <a:fld id="{49004725-3891-F142-B776-4F4F06198762}" type="slidenum">
              <a:rPr lang="nl-NL" smtClean="0"/>
              <a:pPr/>
              <a:t>31</a:t>
            </a:fld>
            <a:endParaRPr lang="nl-NL"/>
          </a:p>
        </p:txBody>
      </p:sp>
      <p:sp>
        <p:nvSpPr>
          <p:cNvPr id="6" name="Tijdelijke aanduiding voor afbeelding 5">
            <a:extLst>
              <a:ext uri="{FF2B5EF4-FFF2-40B4-BE49-F238E27FC236}">
                <a16:creationId xmlns:a16="http://schemas.microsoft.com/office/drawing/2014/main" id="{06027C8F-DDEE-7E15-7B81-05E1C7A4A2C8}"/>
              </a:ext>
            </a:extLst>
          </p:cNvPr>
          <p:cNvSpPr>
            <a:spLocks noGrp="1"/>
          </p:cNvSpPr>
          <p:nvPr>
            <p:ph type="pic" sz="quarter" idx="14"/>
          </p:nvPr>
        </p:nvSpPr>
        <p:spPr/>
        <p:txBody>
          <a:bodyPr/>
          <a:lstStyle/>
          <a:p>
            <a:endParaRPr lang="nl-NL"/>
          </a:p>
        </p:txBody>
      </p:sp>
      <p:sp>
        <p:nvSpPr>
          <p:cNvPr id="7" name="Tekstvak 6">
            <a:extLst>
              <a:ext uri="{FF2B5EF4-FFF2-40B4-BE49-F238E27FC236}">
                <a16:creationId xmlns:a16="http://schemas.microsoft.com/office/drawing/2014/main" id="{201B9EED-9A96-C604-FE92-88A839645EFB}"/>
              </a:ext>
            </a:extLst>
          </p:cNvPr>
          <p:cNvSpPr txBox="1"/>
          <p:nvPr/>
        </p:nvSpPr>
        <p:spPr>
          <a:xfrm>
            <a:off x="6671045" y="1525468"/>
            <a:ext cx="1489543" cy="2554545"/>
          </a:xfrm>
          <a:prstGeom prst="rect">
            <a:avLst/>
          </a:prstGeom>
          <a:solidFill>
            <a:srgbClr val="9999FF"/>
          </a:solidFill>
        </p:spPr>
        <p:txBody>
          <a:bodyPr wrap="square" rtlCol="0">
            <a:spAutoFit/>
          </a:bodyPr>
          <a:lstStyle/>
          <a:p>
            <a:r>
              <a:rPr lang="nl-NL" sz="1600" dirty="0"/>
              <a:t>De </a:t>
            </a:r>
            <a:r>
              <a:rPr lang="nl-NL" sz="1600" dirty="0" err="1"/>
              <a:t>wetenschap-pers</a:t>
            </a:r>
            <a:r>
              <a:rPr lang="nl-NL" sz="1600" dirty="0"/>
              <a:t> fungeren als </a:t>
            </a:r>
            <a:r>
              <a:rPr lang="nl-NL" sz="1600" dirty="0" err="1"/>
              <a:t>factchecker</a:t>
            </a:r>
            <a:r>
              <a:rPr lang="nl-NL" sz="1600" dirty="0"/>
              <a:t>. </a:t>
            </a:r>
          </a:p>
          <a:p>
            <a:r>
              <a:rPr lang="nl-NL" sz="1600" dirty="0"/>
              <a:t>Als deze onjuistheden ontdekt, mag deze het woord nemen.</a:t>
            </a:r>
          </a:p>
        </p:txBody>
      </p:sp>
    </p:spTree>
    <p:extLst>
      <p:ext uri="{BB962C8B-B14F-4D97-AF65-F5344CB8AC3E}">
        <p14:creationId xmlns:p14="http://schemas.microsoft.com/office/powerpoint/2010/main" val="3745769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A6C6BC-047C-D2A2-2A52-0ACEC2ABB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57E0C-31DA-99FD-96B7-0186190D95AC}"/>
              </a:ext>
            </a:extLst>
          </p:cNvPr>
          <p:cNvSpPr>
            <a:spLocks noGrp="1"/>
          </p:cNvSpPr>
          <p:nvPr>
            <p:ph type="title"/>
          </p:nvPr>
        </p:nvSpPr>
        <p:spPr>
          <a:xfrm>
            <a:off x="331275" y="563760"/>
            <a:ext cx="7984772" cy="1539678"/>
          </a:xfrm>
        </p:spPr>
        <p:txBody>
          <a:bodyPr>
            <a:normAutofit fontScale="90000"/>
          </a:bodyPr>
          <a:lstStyle/>
          <a:p>
            <a:r>
              <a:rPr lang="nl-NL" dirty="0">
                <a:solidFill>
                  <a:schemeClr val="bg1"/>
                </a:solidFill>
              </a:rPr>
              <a:t>Afronding – vraag aan jullie</a:t>
            </a:r>
            <a:br>
              <a:rPr lang="nl-NL" dirty="0">
                <a:solidFill>
                  <a:schemeClr val="bg1"/>
                </a:solidFill>
              </a:rPr>
            </a:br>
            <a:r>
              <a:rPr lang="nl-NL" dirty="0">
                <a:solidFill>
                  <a:schemeClr val="bg1"/>
                </a:solidFill>
              </a:rPr>
              <a:t>Vul je naam in om alle bestanden te ontvangen</a:t>
            </a:r>
          </a:p>
        </p:txBody>
      </p:sp>
      <p:sp>
        <p:nvSpPr>
          <p:cNvPr id="3" name="Text Placeholder 2">
            <a:extLst>
              <a:ext uri="{FF2B5EF4-FFF2-40B4-BE49-F238E27FC236}">
                <a16:creationId xmlns:a16="http://schemas.microsoft.com/office/drawing/2014/main" id="{01C46657-DD6C-0981-88CF-81315E118151}"/>
              </a:ext>
            </a:extLst>
          </p:cNvPr>
          <p:cNvSpPr>
            <a:spLocks noGrp="1"/>
          </p:cNvSpPr>
          <p:nvPr>
            <p:ph type="body" sz="quarter" idx="15"/>
          </p:nvPr>
        </p:nvSpPr>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Wat neem je mee?</a:t>
            </a:r>
          </a:p>
          <a:p>
            <a:pPr marL="0" indent="0">
              <a:buClr>
                <a:schemeClr val="bg1"/>
              </a:buClr>
              <a:buNone/>
            </a:pPr>
            <a:r>
              <a:rPr lang="nl-NL" sz="1600" dirty="0">
                <a:solidFill>
                  <a:schemeClr val="bg1"/>
                </a:solidFill>
                <a:ea typeface="ＭＳ Ｐゴシック"/>
              </a:rPr>
              <a:t>Laat een TIP en TOP achter ajb.</a:t>
            </a:r>
          </a:p>
        </p:txBody>
      </p:sp>
      <p:sp>
        <p:nvSpPr>
          <p:cNvPr id="5" name="Slide Number Placeholder 4">
            <a:extLst>
              <a:ext uri="{FF2B5EF4-FFF2-40B4-BE49-F238E27FC236}">
                <a16:creationId xmlns:a16="http://schemas.microsoft.com/office/drawing/2014/main" id="{C5E6ED5E-D0F5-8212-CED8-AA16C61E4EC0}"/>
              </a:ext>
            </a:extLst>
          </p:cNvPr>
          <p:cNvSpPr>
            <a:spLocks noGrp="1"/>
          </p:cNvSpPr>
          <p:nvPr>
            <p:ph type="sldNum" sz="quarter" idx="17"/>
          </p:nvPr>
        </p:nvSpPr>
        <p:spPr/>
        <p:txBody>
          <a:bodyPr/>
          <a:lstStyle/>
          <a:p>
            <a:fld id="{49004725-3891-F142-B776-4F4F06198762}" type="slidenum">
              <a:rPr lang="nl-NL" smtClean="0">
                <a:solidFill>
                  <a:schemeClr val="bg1"/>
                </a:solidFill>
              </a:rPr>
              <a:pPr/>
              <a:t>32</a:t>
            </a:fld>
            <a:endParaRPr lang="nl-NL">
              <a:solidFill>
                <a:schemeClr val="bg1"/>
              </a:solidFill>
            </a:endParaRPr>
          </a:p>
        </p:txBody>
      </p:sp>
      <p:sp>
        <p:nvSpPr>
          <p:cNvPr id="4" name="Rectangle: Single Corner Snipped 3">
            <a:extLst>
              <a:ext uri="{FF2B5EF4-FFF2-40B4-BE49-F238E27FC236}">
                <a16:creationId xmlns:a16="http://schemas.microsoft.com/office/drawing/2014/main" id="{E67F0FEB-256D-35DC-BBE4-1D72601C019F}"/>
              </a:ext>
            </a:extLst>
          </p:cNvPr>
          <p:cNvSpPr/>
          <p:nvPr/>
        </p:nvSpPr>
        <p:spPr>
          <a:xfrm>
            <a:off x="3728720" y="2722880"/>
            <a:ext cx="2062480" cy="2090361"/>
          </a:xfrm>
          <a:prstGeom prst="snip1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TOP</a:t>
            </a:r>
          </a:p>
          <a:p>
            <a:pPr algn="ctr"/>
            <a:r>
              <a:rPr lang="nl-NL" dirty="0">
                <a:solidFill>
                  <a:schemeClr val="tx1"/>
                </a:solidFill>
              </a:rPr>
              <a:t>Dit ging goed, dit heb ik geleerd, dit vond ik leuk, hier heb ik wat aan gehad...</a:t>
            </a:r>
          </a:p>
        </p:txBody>
      </p:sp>
      <p:sp>
        <p:nvSpPr>
          <p:cNvPr id="6" name="Rectangle: Single Corner Snipped 5">
            <a:extLst>
              <a:ext uri="{FF2B5EF4-FFF2-40B4-BE49-F238E27FC236}">
                <a16:creationId xmlns:a16="http://schemas.microsoft.com/office/drawing/2014/main" id="{B8B659D2-9517-8AD7-3D3E-281DCD899680}"/>
              </a:ext>
            </a:extLst>
          </p:cNvPr>
          <p:cNvSpPr/>
          <p:nvPr/>
        </p:nvSpPr>
        <p:spPr>
          <a:xfrm>
            <a:off x="1547189" y="2722879"/>
            <a:ext cx="2062480" cy="2090361"/>
          </a:xfrm>
          <a:prstGeom prst="snip1Rect">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TIP</a:t>
            </a:r>
          </a:p>
          <a:p>
            <a:pPr algn="ctr"/>
            <a:r>
              <a:rPr lang="nl-NL" dirty="0">
                <a:solidFill>
                  <a:schemeClr val="tx1"/>
                </a:solidFill>
              </a:rPr>
              <a:t>Dit werkte minder, jullie moeten hierop letten, dit is nog niet zo duidelijk...</a:t>
            </a:r>
          </a:p>
        </p:txBody>
      </p:sp>
    </p:spTree>
    <p:extLst>
      <p:ext uri="{BB962C8B-B14F-4D97-AF65-F5344CB8AC3E}">
        <p14:creationId xmlns:p14="http://schemas.microsoft.com/office/powerpoint/2010/main" val="68005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56D06D-9418-63DF-4345-F747B731C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FEA7A-134E-0569-CD96-78402A118BB9}"/>
              </a:ext>
            </a:extLst>
          </p:cNvPr>
          <p:cNvSpPr>
            <a:spLocks noGrp="1"/>
          </p:cNvSpPr>
          <p:nvPr>
            <p:ph type="title"/>
          </p:nvPr>
        </p:nvSpPr>
        <p:spPr/>
        <p:txBody>
          <a:bodyPr/>
          <a:lstStyle/>
          <a:p>
            <a:r>
              <a:rPr lang="nl-NL" dirty="0">
                <a:solidFill>
                  <a:schemeClr val="bg1"/>
                </a:solidFill>
              </a:rPr>
              <a:t>Vijf rollen van wetenschapper (R. </a:t>
            </a:r>
            <a:r>
              <a:rPr lang="nl-NL" dirty="0" err="1">
                <a:solidFill>
                  <a:schemeClr val="bg1"/>
                </a:solidFill>
              </a:rPr>
              <a:t>Pielke</a:t>
            </a:r>
            <a:r>
              <a:rPr lang="nl-NL" dirty="0">
                <a:solidFill>
                  <a:schemeClr val="bg1"/>
                </a:solidFill>
              </a:rPr>
              <a:t> Jr.)</a:t>
            </a:r>
          </a:p>
        </p:txBody>
      </p:sp>
      <p:sp>
        <p:nvSpPr>
          <p:cNvPr id="5" name="Slide Number Placeholder 4">
            <a:extLst>
              <a:ext uri="{FF2B5EF4-FFF2-40B4-BE49-F238E27FC236}">
                <a16:creationId xmlns:a16="http://schemas.microsoft.com/office/drawing/2014/main" id="{B21A4272-9A58-FBFE-78D9-AB5C2941E977}"/>
              </a:ext>
            </a:extLst>
          </p:cNvPr>
          <p:cNvSpPr>
            <a:spLocks noGrp="1"/>
          </p:cNvSpPr>
          <p:nvPr>
            <p:ph type="sldNum" sz="quarter" idx="17"/>
          </p:nvPr>
        </p:nvSpPr>
        <p:spPr/>
        <p:txBody>
          <a:bodyPr/>
          <a:lstStyle/>
          <a:p>
            <a:fld id="{49004725-3891-F142-B776-4F4F06198762}" type="slidenum">
              <a:rPr lang="nl-NL" smtClean="0">
                <a:solidFill>
                  <a:schemeClr val="bg1"/>
                </a:solidFill>
              </a:rPr>
              <a:pPr/>
              <a:t>4</a:t>
            </a:fld>
            <a:endParaRPr lang="nl-NL">
              <a:solidFill>
                <a:schemeClr val="bg1"/>
              </a:solidFill>
            </a:endParaRPr>
          </a:p>
        </p:txBody>
      </p:sp>
      <p:graphicFrame>
        <p:nvGraphicFramePr>
          <p:cNvPr id="4" name="Tabel 3">
            <a:extLst>
              <a:ext uri="{FF2B5EF4-FFF2-40B4-BE49-F238E27FC236}">
                <a16:creationId xmlns:a16="http://schemas.microsoft.com/office/drawing/2014/main" id="{CA511732-08C7-F860-C485-DD9DD545D957}"/>
              </a:ext>
            </a:extLst>
          </p:cNvPr>
          <p:cNvGraphicFramePr>
            <a:graphicFrameLocks noGrp="1"/>
          </p:cNvGraphicFramePr>
          <p:nvPr>
            <p:extLst>
              <p:ext uri="{D42A27DB-BD31-4B8C-83A1-F6EECF244321}">
                <p14:modId xmlns:p14="http://schemas.microsoft.com/office/powerpoint/2010/main" val="1226006303"/>
              </p:ext>
            </p:extLst>
          </p:nvPr>
        </p:nvGraphicFramePr>
        <p:xfrm>
          <a:off x="321028" y="2103438"/>
          <a:ext cx="7866944" cy="2626359"/>
        </p:xfrm>
        <a:graphic>
          <a:graphicData uri="http://schemas.openxmlformats.org/drawingml/2006/table">
            <a:tbl>
              <a:tblPr/>
              <a:tblGrid>
                <a:gridCol w="1583972">
                  <a:extLst>
                    <a:ext uri="{9D8B030D-6E8A-4147-A177-3AD203B41FA5}">
                      <a16:colId xmlns:a16="http://schemas.microsoft.com/office/drawing/2014/main" val="2085915912"/>
                    </a:ext>
                  </a:extLst>
                </a:gridCol>
                <a:gridCol w="6282972">
                  <a:extLst>
                    <a:ext uri="{9D8B030D-6E8A-4147-A177-3AD203B41FA5}">
                      <a16:colId xmlns:a16="http://schemas.microsoft.com/office/drawing/2014/main" val="3753079517"/>
                    </a:ext>
                  </a:extLst>
                </a:gridCol>
              </a:tblGrid>
              <a:tr h="275167">
                <a:tc>
                  <a:txBody>
                    <a:bodyPr/>
                    <a:lstStyle/>
                    <a:p>
                      <a:r>
                        <a:rPr lang="nl-NL" sz="1600" dirty="0">
                          <a:solidFill>
                            <a:schemeClr val="bg1"/>
                          </a:solidFill>
                        </a:rPr>
                        <a:t>Rol</a:t>
                      </a:r>
                    </a:p>
                  </a:txBody>
                  <a:tcPr marL="84667" marR="84667" marT="42333" marB="42333" anchor="ctr">
                    <a:lnL>
                      <a:noFill/>
                    </a:lnL>
                    <a:lnR>
                      <a:noFill/>
                    </a:lnR>
                    <a:lnT>
                      <a:noFill/>
                    </a:lnT>
                    <a:lnB>
                      <a:noFill/>
                    </a:lnB>
                    <a:noFill/>
                  </a:tcPr>
                </a:tc>
                <a:tc>
                  <a:txBody>
                    <a:bodyPr/>
                    <a:lstStyle/>
                    <a:p>
                      <a:r>
                        <a:rPr lang="nl-NL" sz="1600" dirty="0">
                          <a:solidFill>
                            <a:schemeClr val="bg1"/>
                          </a:solidFill>
                        </a:rPr>
                        <a:t>Betekenis in het beleidsproces</a:t>
                      </a:r>
                    </a:p>
                  </a:txBody>
                  <a:tcPr marL="84667" marR="84667" marT="42333" marB="42333" anchor="ctr">
                    <a:lnL>
                      <a:noFill/>
                    </a:lnL>
                    <a:lnR>
                      <a:noFill/>
                    </a:lnR>
                    <a:lnT>
                      <a:noFill/>
                    </a:lnT>
                    <a:lnB>
                      <a:noFill/>
                    </a:lnB>
                    <a:noFill/>
                  </a:tcPr>
                </a:tc>
                <a:extLst>
                  <a:ext uri="{0D108BD9-81ED-4DB2-BD59-A6C34878D82A}">
                    <a16:rowId xmlns:a16="http://schemas.microsoft.com/office/drawing/2014/main" val="2320468988"/>
                  </a:ext>
                </a:extLst>
              </a:tr>
              <a:tr h="465667">
                <a:tc>
                  <a:txBody>
                    <a:bodyPr/>
                    <a:lstStyle/>
                    <a:p>
                      <a:r>
                        <a:rPr lang="nl-NL" sz="1600" b="1" dirty="0">
                          <a:solidFill>
                            <a:schemeClr val="bg1"/>
                          </a:solidFill>
                        </a:rPr>
                        <a:t>Pure </a:t>
                      </a:r>
                      <a:r>
                        <a:rPr lang="nl-NL" sz="1600" b="1" dirty="0" err="1">
                          <a:solidFill>
                            <a:schemeClr val="bg1"/>
                          </a:solidFill>
                        </a:rPr>
                        <a:t>Scientist</a:t>
                      </a:r>
                      <a:endParaRPr lang="nl-NL" sz="1600" dirty="0">
                        <a:solidFill>
                          <a:schemeClr val="bg1"/>
                        </a:solidFill>
                      </a:endParaRPr>
                    </a:p>
                  </a:txBody>
                  <a:tcPr marL="84667" marR="84667" marT="42333" marB="42333" anchor="ctr">
                    <a:lnL>
                      <a:noFill/>
                    </a:lnL>
                    <a:lnR>
                      <a:noFill/>
                    </a:lnR>
                    <a:lnT>
                      <a:noFill/>
                    </a:lnT>
                    <a:lnB>
                      <a:noFill/>
                    </a:lnB>
                    <a:noFill/>
                  </a:tcPr>
                </a:tc>
                <a:tc>
                  <a:txBody>
                    <a:bodyPr/>
                    <a:lstStyle/>
                    <a:p>
                      <a:r>
                        <a:rPr lang="nl-NL" sz="1600" dirty="0">
                          <a:solidFill>
                            <a:schemeClr val="bg1"/>
                          </a:solidFill>
                        </a:rPr>
                        <a:t>Produceert en deelt wetenschappelijke feiten; </a:t>
                      </a:r>
                      <a:r>
                        <a:rPr lang="nl-NL" sz="1600" i="1" dirty="0">
                          <a:solidFill>
                            <a:schemeClr val="bg1"/>
                          </a:solidFill>
                        </a:rPr>
                        <a:t>geen</a:t>
                      </a:r>
                      <a:r>
                        <a:rPr lang="nl-NL" sz="1600" dirty="0">
                          <a:solidFill>
                            <a:schemeClr val="bg1"/>
                          </a:solidFill>
                        </a:rPr>
                        <a:t> beleidsinterventie.</a:t>
                      </a:r>
                    </a:p>
                  </a:txBody>
                  <a:tcPr marL="84667" marR="84667" marT="42333" marB="42333" anchor="ctr">
                    <a:lnL>
                      <a:noFill/>
                    </a:lnL>
                    <a:lnR>
                      <a:noFill/>
                    </a:lnR>
                    <a:lnT>
                      <a:noFill/>
                    </a:lnT>
                    <a:lnB>
                      <a:noFill/>
                    </a:lnB>
                    <a:noFill/>
                  </a:tcPr>
                </a:tc>
                <a:extLst>
                  <a:ext uri="{0D108BD9-81ED-4DB2-BD59-A6C34878D82A}">
                    <a16:rowId xmlns:a16="http://schemas.microsoft.com/office/drawing/2014/main" val="1251808356"/>
                  </a:ext>
                </a:extLst>
              </a:tr>
              <a:tr h="465667">
                <a:tc>
                  <a:txBody>
                    <a:bodyPr/>
                    <a:lstStyle/>
                    <a:p>
                      <a:r>
                        <a:rPr lang="nl-NL" sz="1600" b="1" dirty="0">
                          <a:solidFill>
                            <a:schemeClr val="bg1"/>
                          </a:solidFill>
                        </a:rPr>
                        <a:t>Science Arbiter</a:t>
                      </a:r>
                      <a:endParaRPr lang="nl-NL" sz="1600" dirty="0">
                        <a:solidFill>
                          <a:schemeClr val="bg1"/>
                        </a:solidFill>
                      </a:endParaRPr>
                    </a:p>
                  </a:txBody>
                  <a:tcPr marL="84667" marR="84667" marT="42333" marB="42333" anchor="ctr">
                    <a:lnL>
                      <a:noFill/>
                    </a:lnL>
                    <a:lnR>
                      <a:noFill/>
                    </a:lnR>
                    <a:lnT>
                      <a:noFill/>
                    </a:lnT>
                    <a:lnB>
                      <a:noFill/>
                    </a:lnB>
                    <a:noFill/>
                  </a:tcPr>
                </a:tc>
                <a:tc>
                  <a:txBody>
                    <a:bodyPr/>
                    <a:lstStyle/>
                    <a:p>
                      <a:r>
                        <a:rPr lang="nl-NL" sz="1600">
                          <a:solidFill>
                            <a:schemeClr val="bg1"/>
                          </a:solidFill>
                        </a:rPr>
                        <a:t>Beantwoordt feitelijke vragen van beleidsmakers; blijft </a:t>
                      </a:r>
                      <a:r>
                        <a:rPr lang="nl-NL" sz="1600" i="1">
                          <a:solidFill>
                            <a:schemeClr val="bg1"/>
                          </a:solidFill>
                        </a:rPr>
                        <a:t>niet-normatief</a:t>
                      </a:r>
                      <a:r>
                        <a:rPr lang="nl-NL" sz="1600">
                          <a:solidFill>
                            <a:schemeClr val="bg1"/>
                          </a:solidFill>
                        </a:rPr>
                        <a:t>.</a:t>
                      </a:r>
                    </a:p>
                  </a:txBody>
                  <a:tcPr marL="84667" marR="84667" marT="42333" marB="42333" anchor="ctr">
                    <a:lnL>
                      <a:noFill/>
                    </a:lnL>
                    <a:lnR>
                      <a:noFill/>
                    </a:lnR>
                    <a:lnT>
                      <a:noFill/>
                    </a:lnT>
                    <a:lnB>
                      <a:noFill/>
                    </a:lnB>
                    <a:noFill/>
                  </a:tcPr>
                </a:tc>
                <a:extLst>
                  <a:ext uri="{0D108BD9-81ED-4DB2-BD59-A6C34878D82A}">
                    <a16:rowId xmlns:a16="http://schemas.microsoft.com/office/drawing/2014/main" val="4149010538"/>
                  </a:ext>
                </a:extLst>
              </a:tr>
              <a:tr h="275167">
                <a:tc>
                  <a:txBody>
                    <a:bodyPr/>
                    <a:lstStyle/>
                    <a:p>
                      <a:r>
                        <a:rPr lang="nl-NL" sz="1600" b="1">
                          <a:solidFill>
                            <a:schemeClr val="bg1"/>
                          </a:solidFill>
                        </a:rPr>
                        <a:t>Issue Advocate</a:t>
                      </a:r>
                      <a:endParaRPr lang="nl-NL" sz="1600">
                        <a:solidFill>
                          <a:schemeClr val="bg1"/>
                        </a:solidFill>
                      </a:endParaRPr>
                    </a:p>
                  </a:txBody>
                  <a:tcPr marL="84667" marR="84667" marT="42333" marB="42333" anchor="ctr">
                    <a:lnL>
                      <a:noFill/>
                    </a:lnL>
                    <a:lnR>
                      <a:noFill/>
                    </a:lnR>
                    <a:lnT>
                      <a:noFill/>
                    </a:lnT>
                    <a:lnB>
                      <a:noFill/>
                    </a:lnB>
                    <a:noFill/>
                  </a:tcPr>
                </a:tc>
                <a:tc>
                  <a:txBody>
                    <a:bodyPr/>
                    <a:lstStyle/>
                    <a:p>
                      <a:r>
                        <a:rPr lang="nl-NL" sz="1600" dirty="0">
                          <a:solidFill>
                            <a:schemeClr val="bg1"/>
                          </a:solidFill>
                        </a:rPr>
                        <a:t>Voert actief pleidooi voor één beleidsoptie.</a:t>
                      </a:r>
                    </a:p>
                  </a:txBody>
                  <a:tcPr marL="84667" marR="84667" marT="42333" marB="42333" anchor="ctr">
                    <a:lnL>
                      <a:noFill/>
                    </a:lnL>
                    <a:lnR>
                      <a:noFill/>
                    </a:lnR>
                    <a:lnT>
                      <a:noFill/>
                    </a:lnT>
                    <a:lnB>
                      <a:noFill/>
                    </a:lnB>
                    <a:noFill/>
                  </a:tcPr>
                </a:tc>
                <a:extLst>
                  <a:ext uri="{0D108BD9-81ED-4DB2-BD59-A6C34878D82A}">
                    <a16:rowId xmlns:a16="http://schemas.microsoft.com/office/drawing/2014/main" val="1306584730"/>
                  </a:ext>
                </a:extLst>
              </a:tr>
              <a:tr h="465667">
                <a:tc>
                  <a:txBody>
                    <a:bodyPr/>
                    <a:lstStyle/>
                    <a:p>
                      <a:r>
                        <a:rPr lang="nl-NL" sz="1600" b="1">
                          <a:solidFill>
                            <a:schemeClr val="bg1"/>
                          </a:solidFill>
                        </a:rPr>
                        <a:t>Honest Broker</a:t>
                      </a:r>
                      <a:endParaRPr lang="nl-NL" sz="1600">
                        <a:solidFill>
                          <a:schemeClr val="bg1"/>
                        </a:solidFill>
                      </a:endParaRPr>
                    </a:p>
                  </a:txBody>
                  <a:tcPr marL="84667" marR="84667" marT="42333" marB="42333" anchor="ctr">
                    <a:lnL>
                      <a:noFill/>
                    </a:lnL>
                    <a:lnR>
                      <a:noFill/>
                    </a:lnR>
                    <a:lnT>
                      <a:noFill/>
                    </a:lnT>
                    <a:lnB>
                      <a:noFill/>
                    </a:lnB>
                    <a:noFill/>
                  </a:tcPr>
                </a:tc>
                <a:tc>
                  <a:txBody>
                    <a:bodyPr/>
                    <a:lstStyle/>
                    <a:p>
                      <a:r>
                        <a:rPr lang="nl-NL" sz="1600">
                          <a:solidFill>
                            <a:schemeClr val="bg1"/>
                          </a:solidFill>
                        </a:rPr>
                        <a:t>Vergroot beleidskeuzes door meerdere opties transparant te maken.</a:t>
                      </a:r>
                    </a:p>
                  </a:txBody>
                  <a:tcPr marL="84667" marR="84667" marT="42333" marB="42333" anchor="ctr">
                    <a:lnL>
                      <a:noFill/>
                    </a:lnL>
                    <a:lnR>
                      <a:noFill/>
                    </a:lnR>
                    <a:lnT>
                      <a:noFill/>
                    </a:lnT>
                    <a:lnB>
                      <a:noFill/>
                    </a:lnB>
                    <a:noFill/>
                  </a:tcPr>
                </a:tc>
                <a:extLst>
                  <a:ext uri="{0D108BD9-81ED-4DB2-BD59-A6C34878D82A}">
                    <a16:rowId xmlns:a16="http://schemas.microsoft.com/office/drawing/2014/main" val="2020070086"/>
                  </a:ext>
                </a:extLst>
              </a:tr>
              <a:tr h="465667">
                <a:tc>
                  <a:txBody>
                    <a:bodyPr/>
                    <a:lstStyle/>
                    <a:p>
                      <a:r>
                        <a:rPr lang="nl-NL" sz="1600" b="1">
                          <a:solidFill>
                            <a:schemeClr val="bg1"/>
                          </a:solidFill>
                        </a:rPr>
                        <a:t>Stealth Issue Advocate</a:t>
                      </a:r>
                      <a:endParaRPr lang="nl-NL" sz="1600">
                        <a:solidFill>
                          <a:schemeClr val="bg1"/>
                        </a:solidFill>
                      </a:endParaRPr>
                    </a:p>
                  </a:txBody>
                  <a:tcPr marL="84667" marR="84667" marT="42333" marB="42333" anchor="ctr">
                    <a:lnL>
                      <a:noFill/>
                    </a:lnL>
                    <a:lnR>
                      <a:noFill/>
                    </a:lnR>
                    <a:lnT>
                      <a:noFill/>
                    </a:lnT>
                    <a:lnB>
                      <a:noFill/>
                    </a:lnB>
                    <a:solidFill>
                      <a:schemeClr val="tx1">
                        <a:lumMod val="65000"/>
                        <a:lumOff val="35000"/>
                      </a:schemeClr>
                    </a:solidFill>
                  </a:tcPr>
                </a:tc>
                <a:tc>
                  <a:txBody>
                    <a:bodyPr/>
                    <a:lstStyle/>
                    <a:p>
                      <a:r>
                        <a:rPr lang="nl-NL" sz="1600" dirty="0">
                          <a:solidFill>
                            <a:schemeClr val="bg1"/>
                          </a:solidFill>
                        </a:rPr>
                        <a:t>Schuilt achter objectiviteit maar bevordert impliciet een normatieve uitkomst.</a:t>
                      </a:r>
                    </a:p>
                  </a:txBody>
                  <a:tcPr marL="84667" marR="84667" marT="42333" marB="42333" anchor="ctr">
                    <a:lnL>
                      <a:noFill/>
                    </a:lnL>
                    <a:lnR>
                      <a:noFill/>
                    </a:lnR>
                    <a:lnT>
                      <a:noFill/>
                    </a:lnT>
                    <a:lnB>
                      <a:noFill/>
                    </a:lnB>
                    <a:solidFill>
                      <a:schemeClr val="tx1">
                        <a:lumMod val="65000"/>
                        <a:lumOff val="35000"/>
                      </a:schemeClr>
                    </a:solidFill>
                  </a:tcPr>
                </a:tc>
                <a:extLst>
                  <a:ext uri="{0D108BD9-81ED-4DB2-BD59-A6C34878D82A}">
                    <a16:rowId xmlns:a16="http://schemas.microsoft.com/office/drawing/2014/main" val="1274868978"/>
                  </a:ext>
                </a:extLst>
              </a:tr>
            </a:tbl>
          </a:graphicData>
        </a:graphic>
      </p:graphicFrame>
    </p:spTree>
    <p:extLst>
      <p:ext uri="{BB962C8B-B14F-4D97-AF65-F5344CB8AC3E}">
        <p14:creationId xmlns:p14="http://schemas.microsoft.com/office/powerpoint/2010/main" val="185790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CC9920-D5B1-6396-90C7-98D63D180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C580E-B4E4-19CA-C1C7-B51EECE3F143}"/>
              </a:ext>
            </a:extLst>
          </p:cNvPr>
          <p:cNvSpPr>
            <a:spLocks noGrp="1"/>
          </p:cNvSpPr>
          <p:nvPr>
            <p:ph type="title"/>
          </p:nvPr>
        </p:nvSpPr>
        <p:spPr/>
        <p:txBody>
          <a:bodyPr/>
          <a:lstStyle/>
          <a:p>
            <a:r>
              <a:rPr lang="nl-NL" dirty="0">
                <a:solidFill>
                  <a:schemeClr val="bg1"/>
                </a:solidFill>
              </a:rPr>
              <a:t>Waarom burgerschap in de les?	</a:t>
            </a:r>
          </a:p>
        </p:txBody>
      </p:sp>
      <p:sp>
        <p:nvSpPr>
          <p:cNvPr id="3" name="Text Placeholder 2">
            <a:extLst>
              <a:ext uri="{FF2B5EF4-FFF2-40B4-BE49-F238E27FC236}">
                <a16:creationId xmlns:a16="http://schemas.microsoft.com/office/drawing/2014/main" id="{04C3170D-48A7-7060-327D-696A16704ED8}"/>
              </a:ext>
            </a:extLst>
          </p:cNvPr>
          <p:cNvSpPr>
            <a:spLocks noGrp="1"/>
          </p:cNvSpPr>
          <p:nvPr>
            <p:ph type="body" sz="quarter" idx="15"/>
          </p:nvPr>
        </p:nvSpPr>
        <p:spPr/>
        <p:txBody>
          <a:bodyPr vert="horz" lIns="0" tIns="0" rIns="0" bIns="0" rtlCol="0" anchor="t">
            <a:normAutofit/>
          </a:bodyPr>
          <a:lstStyle/>
          <a:p>
            <a:pPr marL="215900" indent="-215900">
              <a:buClr>
                <a:schemeClr val="bg1"/>
              </a:buClr>
            </a:pPr>
            <a:r>
              <a:rPr lang="nl-NL" sz="1600" dirty="0">
                <a:solidFill>
                  <a:schemeClr val="bg1"/>
                </a:solidFill>
                <a:ea typeface="ＭＳ Ｐゴシック"/>
              </a:rPr>
              <a:t>Het toepassen van stof leidt tot een dieper begrip</a:t>
            </a:r>
          </a:p>
          <a:p>
            <a:pPr marL="215900" indent="-215900">
              <a:buClr>
                <a:schemeClr val="bg1"/>
              </a:buClr>
            </a:pPr>
            <a:r>
              <a:rPr lang="nl-NL" sz="1600" dirty="0">
                <a:solidFill>
                  <a:schemeClr val="bg1"/>
                </a:solidFill>
                <a:ea typeface="ＭＳ Ｐゴシック"/>
              </a:rPr>
              <a:t>Het blijkt dat de stof ook buiten het klaslokaal nog in tact is</a:t>
            </a:r>
          </a:p>
          <a:p>
            <a:pPr marL="215900" indent="-215900">
              <a:buClr>
                <a:schemeClr val="bg1"/>
              </a:buClr>
            </a:pPr>
            <a:r>
              <a:rPr lang="nl-NL" sz="1600" dirty="0">
                <a:solidFill>
                  <a:schemeClr val="bg1"/>
                </a:solidFill>
                <a:ea typeface="ＭＳ Ｐゴシック"/>
              </a:rPr>
              <a:t>Maatschappelijke relevantie van NA tonen</a:t>
            </a:r>
          </a:p>
          <a:p>
            <a:pPr marL="215900" indent="-215900">
              <a:buClr>
                <a:schemeClr val="bg1"/>
              </a:buClr>
            </a:pPr>
            <a:r>
              <a:rPr lang="nl-NL" sz="1600" dirty="0">
                <a:solidFill>
                  <a:schemeClr val="bg1"/>
                </a:solidFill>
                <a:ea typeface="ＭＳ Ｐゴシック"/>
              </a:rPr>
              <a:t>Leerlingen in hun democratische kracht zetten</a:t>
            </a:r>
          </a:p>
          <a:p>
            <a:pPr marL="215900" indent="-215900">
              <a:buClr>
                <a:schemeClr val="bg1"/>
              </a:buClr>
            </a:pPr>
            <a:endParaRPr lang="nl-NL" sz="1600" dirty="0">
              <a:solidFill>
                <a:schemeClr val="bg1"/>
              </a:solidFill>
              <a:ea typeface="ＭＳ Ｐゴシック"/>
            </a:endParaRPr>
          </a:p>
          <a:p>
            <a:pPr marL="215900" indent="-215900">
              <a:buClr>
                <a:schemeClr val="bg1"/>
              </a:buClr>
            </a:pPr>
            <a:endParaRPr lang="nl-NL" sz="1600" dirty="0">
              <a:solidFill>
                <a:schemeClr val="bg1"/>
              </a:solidFill>
              <a:ea typeface="ＭＳ Ｐゴシック"/>
            </a:endParaRPr>
          </a:p>
          <a:p>
            <a:pPr marL="215900" indent="-215900">
              <a:buClr>
                <a:schemeClr val="bg1"/>
              </a:buClr>
            </a:pPr>
            <a:endParaRPr lang="nl-NL" sz="1600" dirty="0">
              <a:solidFill>
                <a:schemeClr val="bg1"/>
              </a:solidFill>
              <a:ea typeface="ＭＳ Ｐゴシック"/>
            </a:endParaRPr>
          </a:p>
        </p:txBody>
      </p:sp>
      <p:sp>
        <p:nvSpPr>
          <p:cNvPr id="5" name="Slide Number Placeholder 4">
            <a:extLst>
              <a:ext uri="{FF2B5EF4-FFF2-40B4-BE49-F238E27FC236}">
                <a16:creationId xmlns:a16="http://schemas.microsoft.com/office/drawing/2014/main" id="{096319F2-2AB6-C443-ECF0-B9451C0AEF37}"/>
              </a:ext>
            </a:extLst>
          </p:cNvPr>
          <p:cNvSpPr>
            <a:spLocks noGrp="1"/>
          </p:cNvSpPr>
          <p:nvPr>
            <p:ph type="sldNum" sz="quarter" idx="17"/>
          </p:nvPr>
        </p:nvSpPr>
        <p:spPr/>
        <p:txBody>
          <a:bodyPr/>
          <a:lstStyle/>
          <a:p>
            <a:fld id="{49004725-3891-F142-B776-4F4F06198762}" type="slidenum">
              <a:rPr lang="nl-NL" smtClean="0">
                <a:solidFill>
                  <a:schemeClr val="bg1"/>
                </a:solidFill>
              </a:rPr>
              <a:pPr/>
              <a:t>5</a:t>
            </a:fld>
            <a:endParaRPr lang="nl-NL">
              <a:solidFill>
                <a:schemeClr val="bg1"/>
              </a:solidFill>
            </a:endParaRPr>
          </a:p>
        </p:txBody>
      </p:sp>
    </p:spTree>
    <p:extLst>
      <p:ext uri="{BB962C8B-B14F-4D97-AF65-F5344CB8AC3E}">
        <p14:creationId xmlns:p14="http://schemas.microsoft.com/office/powerpoint/2010/main" val="166837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DCE743-C228-DB28-4620-47DE0A28D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CFC29-429D-E107-6A7F-8B6F762D22FA}"/>
              </a:ext>
            </a:extLst>
          </p:cNvPr>
          <p:cNvSpPr>
            <a:spLocks noGrp="1"/>
          </p:cNvSpPr>
          <p:nvPr>
            <p:ph type="title"/>
          </p:nvPr>
        </p:nvSpPr>
        <p:spPr/>
        <p:txBody>
          <a:bodyPr/>
          <a:lstStyle/>
          <a:p>
            <a:r>
              <a:rPr lang="nl-NL" dirty="0">
                <a:solidFill>
                  <a:schemeClr val="bg1"/>
                </a:solidFill>
              </a:rPr>
              <a:t>Uitdagingen	</a:t>
            </a:r>
          </a:p>
        </p:txBody>
      </p:sp>
      <p:sp>
        <p:nvSpPr>
          <p:cNvPr id="3" name="Text Placeholder 2">
            <a:extLst>
              <a:ext uri="{FF2B5EF4-FFF2-40B4-BE49-F238E27FC236}">
                <a16:creationId xmlns:a16="http://schemas.microsoft.com/office/drawing/2014/main" id="{C55470E2-E67C-1383-99A5-252BF0BF9BDB}"/>
              </a:ext>
            </a:extLst>
          </p:cNvPr>
          <p:cNvSpPr>
            <a:spLocks noGrp="1"/>
          </p:cNvSpPr>
          <p:nvPr>
            <p:ph type="body" sz="quarter" idx="15"/>
          </p:nvPr>
        </p:nvSpPr>
        <p:spPr>
          <a:xfrm>
            <a:off x="323850" y="1794295"/>
            <a:ext cx="7978775" cy="2882024"/>
          </a:xfrm>
        </p:spPr>
        <p:txBody>
          <a:bodyPr vert="horz" lIns="0" tIns="0" rIns="0" bIns="0" rtlCol="0" anchor="t">
            <a:normAutofit/>
          </a:bodyPr>
          <a:lstStyle/>
          <a:p>
            <a:pPr marL="0" indent="0">
              <a:buClr>
                <a:schemeClr val="bg1"/>
              </a:buClr>
              <a:buNone/>
            </a:pPr>
            <a:r>
              <a:rPr lang="nl-NL" sz="1600" dirty="0">
                <a:solidFill>
                  <a:schemeClr val="bg1"/>
                </a:solidFill>
                <a:ea typeface="ＭＳ Ｐゴシック"/>
              </a:rPr>
              <a:t>Natuurkundedocenten zijn (generaliserend):</a:t>
            </a:r>
          </a:p>
          <a:p>
            <a:pPr>
              <a:buClr>
                <a:schemeClr val="bg1"/>
              </a:buClr>
            </a:pPr>
            <a:r>
              <a:rPr lang="nl-NL" sz="1600" dirty="0">
                <a:solidFill>
                  <a:schemeClr val="bg1"/>
                </a:solidFill>
                <a:ea typeface="ＭＳ Ｐゴシック"/>
              </a:rPr>
              <a:t>Sterk op eigen vakinhoud gericht</a:t>
            </a:r>
          </a:p>
          <a:p>
            <a:pPr>
              <a:buClr>
                <a:schemeClr val="bg1"/>
              </a:buClr>
            </a:pPr>
            <a:r>
              <a:rPr lang="nl-NL" sz="1600" dirty="0">
                <a:solidFill>
                  <a:schemeClr val="bg1"/>
                </a:solidFill>
                <a:ea typeface="ＭＳ Ｐゴシック"/>
              </a:rPr>
              <a:t>Vinden het moeilijk om zich uit te spreken over onderwerpen</a:t>
            </a:r>
          </a:p>
          <a:p>
            <a:pPr>
              <a:buClr>
                <a:schemeClr val="bg1"/>
              </a:buClr>
            </a:pPr>
            <a:r>
              <a:rPr lang="nl-NL" sz="1600" dirty="0">
                <a:solidFill>
                  <a:schemeClr val="bg1"/>
                </a:solidFill>
                <a:ea typeface="ＭＳ Ｐゴシック"/>
              </a:rPr>
              <a:t>Bekennen niet graag kleur rondom “gevoelige onderwerpen”</a:t>
            </a:r>
          </a:p>
          <a:p>
            <a:pPr>
              <a:buClr>
                <a:schemeClr val="bg1"/>
              </a:buClr>
            </a:pPr>
            <a:r>
              <a:rPr lang="nl-NL" sz="1600" dirty="0">
                <a:solidFill>
                  <a:schemeClr val="bg1"/>
                </a:solidFill>
                <a:ea typeface="ＭＳ Ｐゴシック"/>
              </a:rPr>
              <a:t>Vrezen emoties in de klas</a:t>
            </a:r>
          </a:p>
          <a:p>
            <a:pPr>
              <a:buClr>
                <a:schemeClr val="bg1"/>
              </a:buClr>
            </a:pPr>
            <a:r>
              <a:rPr lang="nl-NL" sz="1600" dirty="0">
                <a:solidFill>
                  <a:schemeClr val="bg1"/>
                </a:solidFill>
                <a:ea typeface="ＭＳ Ｐゴシック"/>
              </a:rPr>
              <a:t>….?</a:t>
            </a:r>
          </a:p>
        </p:txBody>
      </p:sp>
      <p:sp>
        <p:nvSpPr>
          <p:cNvPr id="5" name="Slide Number Placeholder 4">
            <a:extLst>
              <a:ext uri="{FF2B5EF4-FFF2-40B4-BE49-F238E27FC236}">
                <a16:creationId xmlns:a16="http://schemas.microsoft.com/office/drawing/2014/main" id="{B68AB550-8C1D-402D-BC97-7509E15FC208}"/>
              </a:ext>
            </a:extLst>
          </p:cNvPr>
          <p:cNvSpPr>
            <a:spLocks noGrp="1"/>
          </p:cNvSpPr>
          <p:nvPr>
            <p:ph type="sldNum" sz="quarter" idx="17"/>
          </p:nvPr>
        </p:nvSpPr>
        <p:spPr/>
        <p:txBody>
          <a:bodyPr/>
          <a:lstStyle/>
          <a:p>
            <a:fld id="{49004725-3891-F142-B776-4F4F06198762}" type="slidenum">
              <a:rPr lang="nl-NL" smtClean="0">
                <a:solidFill>
                  <a:schemeClr val="bg1"/>
                </a:solidFill>
              </a:rPr>
              <a:pPr/>
              <a:t>6</a:t>
            </a:fld>
            <a:endParaRPr lang="nl-NL">
              <a:solidFill>
                <a:schemeClr val="bg1"/>
              </a:solidFill>
            </a:endParaRPr>
          </a:p>
        </p:txBody>
      </p:sp>
    </p:spTree>
    <p:extLst>
      <p:ext uri="{BB962C8B-B14F-4D97-AF65-F5344CB8AC3E}">
        <p14:creationId xmlns:p14="http://schemas.microsoft.com/office/powerpoint/2010/main" val="111699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9D5A67-917B-A2B9-487E-E98E1B426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54EB0-8905-A92F-6FC0-D94C3372D26F}"/>
              </a:ext>
            </a:extLst>
          </p:cNvPr>
          <p:cNvSpPr>
            <a:spLocks noGrp="1"/>
          </p:cNvSpPr>
          <p:nvPr>
            <p:ph type="title"/>
          </p:nvPr>
        </p:nvSpPr>
        <p:spPr/>
        <p:txBody>
          <a:bodyPr>
            <a:normAutofit fontScale="90000"/>
          </a:bodyPr>
          <a:lstStyle/>
          <a:p>
            <a:r>
              <a:rPr lang="nl-NL" sz="3600" dirty="0">
                <a:solidFill>
                  <a:schemeClr val="bg1"/>
                </a:solidFill>
                <a:ea typeface="ＭＳ Ｐゴシック"/>
              </a:rPr>
              <a:t>Positivistisch (?) wereldbeeld ondermijnt het vertrouwen in eigen kunnen </a:t>
            </a:r>
            <a:r>
              <a:rPr lang="nl-NL" dirty="0">
                <a:solidFill>
                  <a:schemeClr val="bg1"/>
                </a:solidFill>
              </a:rPr>
              <a:t>	</a:t>
            </a:r>
          </a:p>
        </p:txBody>
      </p:sp>
      <p:sp>
        <p:nvSpPr>
          <p:cNvPr id="5" name="Slide Number Placeholder 4">
            <a:extLst>
              <a:ext uri="{FF2B5EF4-FFF2-40B4-BE49-F238E27FC236}">
                <a16:creationId xmlns:a16="http://schemas.microsoft.com/office/drawing/2014/main" id="{622D9FBF-B562-7406-C64C-68136B56AA0B}"/>
              </a:ext>
            </a:extLst>
          </p:cNvPr>
          <p:cNvSpPr>
            <a:spLocks noGrp="1"/>
          </p:cNvSpPr>
          <p:nvPr>
            <p:ph type="sldNum" sz="quarter" idx="17"/>
          </p:nvPr>
        </p:nvSpPr>
        <p:spPr/>
        <p:txBody>
          <a:bodyPr/>
          <a:lstStyle/>
          <a:p>
            <a:fld id="{49004725-3891-F142-B776-4F4F06198762}" type="slidenum">
              <a:rPr lang="nl-NL" smtClean="0">
                <a:solidFill>
                  <a:schemeClr val="bg1"/>
                </a:solidFill>
              </a:rPr>
              <a:pPr/>
              <a:t>7</a:t>
            </a:fld>
            <a:endParaRPr lang="nl-NL">
              <a:solidFill>
                <a:schemeClr val="bg1"/>
              </a:solidFill>
            </a:endParaRPr>
          </a:p>
        </p:txBody>
      </p:sp>
      <p:sp>
        <p:nvSpPr>
          <p:cNvPr id="6" name="Rectangle 2">
            <a:extLst>
              <a:ext uri="{FF2B5EF4-FFF2-40B4-BE49-F238E27FC236}">
                <a16:creationId xmlns:a16="http://schemas.microsoft.com/office/drawing/2014/main" id="{7788367F-0A6B-029D-8CFC-9DBBCBB497F6}"/>
              </a:ext>
            </a:extLst>
          </p:cNvPr>
          <p:cNvSpPr>
            <a:spLocks noGrp="1" noChangeArrowheads="1"/>
          </p:cNvSpPr>
          <p:nvPr>
            <p:ph type="body" sz="quarter" idx="15"/>
          </p:nvPr>
        </p:nvSpPr>
        <p:spPr bwMode="auto">
          <a:xfrm>
            <a:off x="323850" y="2016891"/>
            <a:ext cx="79847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defTabSz="914400" eaLnBrk="0" hangingPunct="0">
              <a:lnSpc>
                <a:spcPct val="100000"/>
              </a:lnSpc>
              <a:spcBef>
                <a:spcPct val="0"/>
              </a:spcBef>
              <a:buClrTx/>
              <a:buSzTx/>
              <a:buNone/>
            </a:pPr>
            <a:r>
              <a:rPr kumimoji="0" lang="nl-NL" altLang="nl-NL" sz="1800" b="0" i="0" u="none" strike="noStrike" cap="none" normalizeH="0" baseline="0" dirty="0">
                <a:ln>
                  <a:noFill/>
                </a:ln>
                <a:solidFill>
                  <a:schemeClr val="bg1"/>
                </a:solidFill>
                <a:effectLst/>
                <a:latin typeface="Arial" panose="020B0604020202020204" pitchFamily="34" charset="0"/>
              </a:rPr>
              <a:t>Leerlingen zien wetenschap zien:</a:t>
            </a:r>
          </a:p>
          <a:p>
            <a:pPr defTabSz="914400" eaLnBrk="0" hangingPunct="0">
              <a:lnSpc>
                <a:spcPct val="100000"/>
              </a:lnSpc>
              <a:spcBef>
                <a:spcPct val="0"/>
              </a:spcBef>
              <a:buClrTx/>
              <a:buSzTx/>
            </a:pPr>
            <a:r>
              <a:rPr kumimoji="0" lang="nl-NL" altLang="nl-NL" sz="1800" b="0" i="0" u="none" strike="noStrike" cap="none" normalizeH="0" baseline="0" dirty="0">
                <a:ln>
                  <a:noFill/>
                </a:ln>
                <a:solidFill>
                  <a:schemeClr val="bg1"/>
                </a:solidFill>
                <a:effectLst/>
                <a:latin typeface="Arial" panose="020B0604020202020204" pitchFamily="34" charset="0"/>
              </a:rPr>
              <a:t>een verzameling </a:t>
            </a:r>
            <a:r>
              <a:rPr kumimoji="0" lang="nl-NL" altLang="nl-NL" sz="1800" b="1" i="0" u="none" strike="noStrike" cap="none" normalizeH="0" baseline="0" dirty="0">
                <a:ln>
                  <a:noFill/>
                </a:ln>
                <a:solidFill>
                  <a:schemeClr val="bg1"/>
                </a:solidFill>
                <a:effectLst/>
                <a:latin typeface="Arial" panose="020B0604020202020204" pitchFamily="34" charset="0"/>
              </a:rPr>
              <a:t>zekere, door experts vastgestelde feiten</a:t>
            </a:r>
          </a:p>
          <a:p>
            <a:pPr defTabSz="914400" eaLnBrk="0" hangingPunct="0">
              <a:lnSpc>
                <a:spcPct val="100000"/>
              </a:lnSpc>
              <a:spcBef>
                <a:spcPct val="0"/>
              </a:spcBef>
              <a:buClrTx/>
              <a:buSzTx/>
            </a:pPr>
            <a:r>
              <a:rPr kumimoji="0" lang="nl-NL" altLang="nl-NL" sz="1800" b="0" i="0" u="none" strike="noStrike" cap="none" normalizeH="0" baseline="0" dirty="0">
                <a:ln>
                  <a:noFill/>
                </a:ln>
                <a:solidFill>
                  <a:schemeClr val="bg1"/>
                </a:solidFill>
                <a:effectLst/>
                <a:latin typeface="Arial" panose="020B0604020202020204" pitchFamily="34" charset="0"/>
              </a:rPr>
              <a:t>iets dat </a:t>
            </a:r>
            <a:r>
              <a:rPr kumimoji="0" lang="nl-NL" altLang="nl-NL" sz="1800" b="1" i="0" u="none" strike="noStrike" cap="none" normalizeH="0" baseline="0" dirty="0">
                <a:ln>
                  <a:noFill/>
                </a:ln>
                <a:solidFill>
                  <a:schemeClr val="bg1"/>
                </a:solidFill>
                <a:effectLst/>
                <a:latin typeface="Arial" panose="020B0604020202020204" pitchFamily="34" charset="0"/>
              </a:rPr>
              <a:t>boven hun eigen ervaring staat</a:t>
            </a:r>
          </a:p>
          <a:p>
            <a:pPr marL="0" indent="0" defTabSz="914400" eaLnBrk="0" hangingPunct="0">
              <a:lnSpc>
                <a:spcPct val="100000"/>
              </a:lnSpc>
              <a:spcBef>
                <a:spcPct val="0"/>
              </a:spcBef>
              <a:buClrTx/>
              <a:buSzTx/>
              <a:buNone/>
            </a:pPr>
            <a:r>
              <a:rPr lang="nl-NL" altLang="nl-NL" sz="1800" dirty="0">
                <a:solidFill>
                  <a:schemeClr val="bg1"/>
                </a:solidFill>
                <a:latin typeface="Arial" panose="020B0604020202020204" pitchFamily="34" charset="0"/>
              </a:rPr>
              <a:t>D</a:t>
            </a:r>
            <a:r>
              <a:rPr kumimoji="0" lang="nl-NL" altLang="nl-NL" sz="1800" b="0" i="0" u="none" strike="noStrike" cap="none" normalizeH="0" baseline="0" dirty="0">
                <a:ln>
                  <a:noFill/>
                </a:ln>
                <a:solidFill>
                  <a:schemeClr val="bg1"/>
                </a:solidFill>
                <a:effectLst/>
                <a:latin typeface="Arial" panose="020B0604020202020204" pitchFamily="34" charset="0"/>
              </a:rPr>
              <a:t>it leidt tot:</a:t>
            </a:r>
          </a:p>
          <a:p>
            <a:pPr defTabSz="914400" eaLnBrk="0" hangingPunct="0">
              <a:lnSpc>
                <a:spcPct val="100000"/>
              </a:lnSpc>
              <a:spcBef>
                <a:spcPct val="0"/>
              </a:spcBef>
              <a:buClrTx/>
              <a:buSzTx/>
            </a:pPr>
            <a:r>
              <a:rPr kumimoji="0" lang="nl-NL" altLang="nl-NL" sz="1800" b="0" i="0" u="none" strike="noStrike" cap="none" normalizeH="0" baseline="0" dirty="0">
                <a:ln>
                  <a:noFill/>
                </a:ln>
                <a:solidFill>
                  <a:schemeClr val="bg1"/>
                </a:solidFill>
                <a:effectLst/>
                <a:latin typeface="Arial" panose="020B0604020202020204" pitchFamily="34" charset="0"/>
              </a:rPr>
              <a:t>afhankelijkheid van autoriteit</a:t>
            </a:r>
          </a:p>
          <a:p>
            <a:pPr defTabSz="914400" eaLnBrk="0" hangingPunct="0">
              <a:lnSpc>
                <a:spcPct val="100000"/>
              </a:lnSpc>
              <a:spcBef>
                <a:spcPct val="0"/>
              </a:spcBef>
              <a:buClrTx/>
              <a:buSzTx/>
            </a:pPr>
            <a:r>
              <a:rPr kumimoji="0" lang="nl-NL" altLang="nl-NL" sz="1800" b="0" i="0" u="none" strike="noStrike" cap="none" normalizeH="0" baseline="0" dirty="0">
                <a:ln>
                  <a:noFill/>
                </a:ln>
                <a:solidFill>
                  <a:schemeClr val="bg1"/>
                </a:solidFill>
                <a:effectLst/>
                <a:latin typeface="Arial" panose="020B0604020202020204" pitchFamily="34" charset="0"/>
              </a:rPr>
              <a:t>geringe epistemische participatie</a:t>
            </a:r>
          </a:p>
          <a:p>
            <a:pPr defTabSz="914400" eaLnBrk="0" hangingPunct="0">
              <a:lnSpc>
                <a:spcPct val="100000"/>
              </a:lnSpc>
              <a:spcBef>
                <a:spcPct val="0"/>
              </a:spcBef>
              <a:buClrTx/>
              <a:buSzTx/>
            </a:pPr>
            <a:r>
              <a:rPr kumimoji="0" lang="nl-NL" altLang="nl-NL" sz="1800" b="0" i="0" u="none" strike="noStrike" cap="none" normalizeH="0" baseline="0" dirty="0">
                <a:ln>
                  <a:noFill/>
                </a:ln>
                <a:solidFill>
                  <a:schemeClr val="bg1"/>
                </a:solidFill>
                <a:effectLst/>
                <a:latin typeface="Arial" panose="020B0604020202020204" pitchFamily="34" charset="0"/>
              </a:rPr>
              <a:t>weinig vertrouwen in eigen redeneringen</a:t>
            </a:r>
          </a:p>
          <a:p>
            <a:pPr marL="0" indent="0" defTabSz="914400" eaLnBrk="0" hangingPunct="0">
              <a:lnSpc>
                <a:spcPct val="100000"/>
              </a:lnSpc>
              <a:spcBef>
                <a:spcPct val="0"/>
              </a:spcBef>
              <a:buClrTx/>
              <a:buSzTx/>
              <a:buNone/>
            </a:pPr>
            <a:endParaRPr lang="nl-NL" altLang="nl-NL" sz="1800" dirty="0">
              <a:solidFill>
                <a:schemeClr val="bg1"/>
              </a:solidFill>
              <a:latin typeface="Arial" panose="020B0604020202020204" pitchFamily="34" charset="0"/>
            </a:endParaRPr>
          </a:p>
          <a:p>
            <a:pPr marL="0" indent="0" defTabSz="914400" eaLnBrk="0" hangingPunct="0">
              <a:lnSpc>
                <a:spcPct val="100000"/>
              </a:lnSpc>
              <a:spcBef>
                <a:spcPct val="0"/>
              </a:spcBef>
              <a:buClrTx/>
              <a:buSzTx/>
              <a:buNone/>
            </a:pPr>
            <a:r>
              <a:rPr lang="en-US" altLang="nl-NL" sz="1800" dirty="0">
                <a:solidFill>
                  <a:schemeClr val="bg1"/>
                </a:solidFill>
                <a:latin typeface="Arial" panose="020B0604020202020204" pitchFamily="34" charset="0"/>
              </a:rPr>
              <a:t>What “ideas-about-science” should be taught in school science?</a:t>
            </a:r>
            <a:endParaRPr lang="nl-NL" altLang="nl-NL" sz="1800" dirty="0">
              <a:solidFill>
                <a:schemeClr val="bg1"/>
              </a:solidFill>
              <a:latin typeface="Arial" panose="020B0604020202020204" pitchFamily="34" charset="0"/>
            </a:endParaRPr>
          </a:p>
          <a:p>
            <a:pPr marL="0" indent="0" defTabSz="914400" eaLnBrk="0" hangingPunct="0">
              <a:lnSpc>
                <a:spcPct val="100000"/>
              </a:lnSpc>
              <a:spcBef>
                <a:spcPct val="0"/>
              </a:spcBef>
              <a:buClrTx/>
              <a:buSzTx/>
              <a:buNone/>
            </a:pPr>
            <a:r>
              <a:rPr kumimoji="0" lang="en-US" altLang="nl-NL" sz="1800" b="0" i="0" u="none" strike="noStrike" cap="none" normalizeH="0" baseline="0" dirty="0">
                <a:ln>
                  <a:noFill/>
                </a:ln>
                <a:solidFill>
                  <a:schemeClr val="bg1"/>
                </a:solidFill>
                <a:effectLst/>
                <a:latin typeface="Arial" panose="020B0604020202020204" pitchFamily="34" charset="0"/>
              </a:rPr>
              <a:t>Osborne, J., Collins, S., Ratcliffe, M., Millar, R., &amp; Duschl, R. (2003)</a:t>
            </a:r>
            <a:endParaRPr kumimoji="0" lang="nl-NL" altLang="nl-NL"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6405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4E40C1-1931-7758-AE56-79F3DB800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C3CE6-6148-D7BF-2A42-AB28DF9AD723}"/>
              </a:ext>
            </a:extLst>
          </p:cNvPr>
          <p:cNvSpPr>
            <a:spLocks noGrp="1"/>
          </p:cNvSpPr>
          <p:nvPr>
            <p:ph type="title"/>
          </p:nvPr>
        </p:nvSpPr>
        <p:spPr/>
        <p:txBody>
          <a:bodyPr/>
          <a:lstStyle/>
          <a:p>
            <a:r>
              <a:rPr lang="nl-NL" dirty="0">
                <a:solidFill>
                  <a:schemeClr val="bg1"/>
                </a:solidFill>
              </a:rPr>
              <a:t>Neutraliteit: Waartoe ben jij leraar?</a:t>
            </a:r>
          </a:p>
        </p:txBody>
      </p:sp>
      <p:sp>
        <p:nvSpPr>
          <p:cNvPr id="3" name="Text Placeholder 2">
            <a:extLst>
              <a:ext uri="{FF2B5EF4-FFF2-40B4-BE49-F238E27FC236}">
                <a16:creationId xmlns:a16="http://schemas.microsoft.com/office/drawing/2014/main" id="{05B3FC90-F6A8-FF06-F7F6-0CCD88526C21}"/>
              </a:ext>
            </a:extLst>
          </p:cNvPr>
          <p:cNvSpPr>
            <a:spLocks noGrp="1"/>
          </p:cNvSpPr>
          <p:nvPr>
            <p:ph type="body" sz="quarter" idx="15"/>
          </p:nvPr>
        </p:nvSpPr>
        <p:spPr/>
        <p:txBody>
          <a:bodyPr>
            <a:normAutofit fontScale="92500" lnSpcReduction="20000"/>
          </a:bodyPr>
          <a:lstStyle/>
          <a:p>
            <a:pPr marL="0" indent="0">
              <a:buClr>
                <a:schemeClr val="bg1"/>
              </a:buClr>
              <a:buNone/>
            </a:pPr>
            <a:endParaRPr lang="nl-NL" sz="1800" dirty="0">
              <a:solidFill>
                <a:schemeClr val="bg1"/>
              </a:solidFill>
            </a:endParaRPr>
          </a:p>
          <a:p>
            <a:pPr marL="0" indent="0">
              <a:buClr>
                <a:schemeClr val="bg1"/>
              </a:buClr>
              <a:buNone/>
            </a:pPr>
            <a:r>
              <a:rPr lang="nl-NL" sz="1800" dirty="0">
                <a:solidFill>
                  <a:schemeClr val="bg1"/>
                </a:solidFill>
              </a:rPr>
              <a:t>Zoek iemand op die je nog niet zo goed kent</a:t>
            </a:r>
          </a:p>
          <a:p>
            <a:pPr marL="0" indent="0">
              <a:buClr>
                <a:schemeClr val="bg1"/>
              </a:buClr>
              <a:buNone/>
            </a:pPr>
            <a:endParaRPr lang="nl-NL" sz="1800" dirty="0">
              <a:solidFill>
                <a:schemeClr val="bg1"/>
              </a:solidFill>
            </a:endParaRPr>
          </a:p>
          <a:p>
            <a:pPr marL="0" indent="0">
              <a:buClr>
                <a:schemeClr val="bg1"/>
              </a:buClr>
              <a:buNone/>
            </a:pPr>
            <a:r>
              <a:rPr lang="nl-NL" sz="1800" u="sng" dirty="0">
                <a:solidFill>
                  <a:schemeClr val="bg1"/>
                </a:solidFill>
              </a:rPr>
              <a:t>Luister</a:t>
            </a:r>
            <a:r>
              <a:rPr lang="nl-NL" sz="1800" dirty="0">
                <a:solidFill>
                  <a:schemeClr val="bg1"/>
                </a:solidFill>
              </a:rPr>
              <a:t> naar de ander: </a:t>
            </a:r>
          </a:p>
          <a:p>
            <a:pPr>
              <a:buClr>
                <a:schemeClr val="bg1"/>
              </a:buClr>
            </a:pPr>
            <a:r>
              <a:rPr lang="nl-NL" sz="1800" dirty="0">
                <a:solidFill>
                  <a:schemeClr val="bg1"/>
                </a:solidFill>
              </a:rPr>
              <a:t>Waartoe ben jij leraar? </a:t>
            </a:r>
          </a:p>
          <a:p>
            <a:pPr>
              <a:buClr>
                <a:schemeClr val="bg1"/>
              </a:buClr>
            </a:pPr>
            <a:r>
              <a:rPr lang="nl-NL" sz="1800" dirty="0">
                <a:solidFill>
                  <a:schemeClr val="bg1"/>
                </a:solidFill>
              </a:rPr>
              <a:t>Wat wil je jongeren leren? </a:t>
            </a:r>
          </a:p>
          <a:p>
            <a:pPr>
              <a:buClr>
                <a:schemeClr val="bg1"/>
              </a:buClr>
            </a:pPr>
            <a:r>
              <a:rPr lang="nl-NL" sz="1800" dirty="0">
                <a:solidFill>
                  <a:schemeClr val="bg1"/>
                </a:solidFill>
              </a:rPr>
              <a:t>Wat is voor jou een belangrijk doel van het onderwijs dat leerlingen krijgen? </a:t>
            </a:r>
          </a:p>
          <a:p>
            <a:pPr marL="0" indent="0">
              <a:buClr>
                <a:schemeClr val="bg1"/>
              </a:buClr>
              <a:buNone/>
            </a:pPr>
            <a:endParaRPr lang="nl-NL" sz="1800" dirty="0">
              <a:solidFill>
                <a:schemeClr val="bg1"/>
              </a:solidFill>
            </a:endParaRPr>
          </a:p>
          <a:p>
            <a:pPr marL="0" indent="0">
              <a:buClr>
                <a:schemeClr val="bg1"/>
              </a:buClr>
              <a:buNone/>
            </a:pPr>
            <a:r>
              <a:rPr lang="nl-NL" sz="1800" dirty="0">
                <a:solidFill>
                  <a:schemeClr val="bg1"/>
                </a:solidFill>
              </a:rPr>
              <a:t>Wissel na 2 minuten!</a:t>
            </a:r>
          </a:p>
          <a:p>
            <a:pPr marL="0" indent="0">
              <a:buClr>
                <a:schemeClr val="bg1"/>
              </a:buClr>
              <a:buNone/>
            </a:pPr>
            <a:endParaRPr lang="nl-NL" sz="1800" dirty="0">
              <a:solidFill>
                <a:schemeClr val="bg1"/>
              </a:solidFill>
            </a:endParaRPr>
          </a:p>
        </p:txBody>
      </p:sp>
    </p:spTree>
    <p:extLst>
      <p:ext uri="{BB962C8B-B14F-4D97-AF65-F5344CB8AC3E}">
        <p14:creationId xmlns:p14="http://schemas.microsoft.com/office/powerpoint/2010/main" val="300175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850636-F467-A468-B9AF-272D71234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8F6C7-1946-31FA-37CD-0F4F3AE59D97}"/>
              </a:ext>
            </a:extLst>
          </p:cNvPr>
          <p:cNvSpPr>
            <a:spLocks noGrp="1"/>
          </p:cNvSpPr>
          <p:nvPr>
            <p:ph type="title"/>
          </p:nvPr>
        </p:nvSpPr>
        <p:spPr/>
        <p:txBody>
          <a:bodyPr/>
          <a:lstStyle/>
          <a:p>
            <a:r>
              <a:rPr lang="nl-NL" dirty="0">
                <a:solidFill>
                  <a:schemeClr val="bg1"/>
                </a:solidFill>
              </a:rPr>
              <a:t>Stellingen</a:t>
            </a:r>
          </a:p>
        </p:txBody>
      </p:sp>
      <p:sp>
        <p:nvSpPr>
          <p:cNvPr id="5" name="Slide Number Placeholder 4">
            <a:extLst>
              <a:ext uri="{FF2B5EF4-FFF2-40B4-BE49-F238E27FC236}">
                <a16:creationId xmlns:a16="http://schemas.microsoft.com/office/drawing/2014/main" id="{A0D48C93-C854-890D-1E55-44DD84DF5E05}"/>
              </a:ext>
            </a:extLst>
          </p:cNvPr>
          <p:cNvSpPr>
            <a:spLocks noGrp="1"/>
          </p:cNvSpPr>
          <p:nvPr>
            <p:ph type="sldNum" sz="quarter" idx="17"/>
          </p:nvPr>
        </p:nvSpPr>
        <p:spPr/>
        <p:txBody>
          <a:bodyPr/>
          <a:lstStyle/>
          <a:p>
            <a:fld id="{49004725-3891-F142-B776-4F4F06198762}" type="slidenum">
              <a:rPr lang="nl-NL" smtClean="0">
                <a:solidFill>
                  <a:schemeClr val="bg1"/>
                </a:solidFill>
              </a:rPr>
              <a:pPr/>
              <a:t>9</a:t>
            </a:fld>
            <a:endParaRPr lang="nl-NL">
              <a:solidFill>
                <a:schemeClr val="bg1"/>
              </a:solidFill>
            </a:endParaRPr>
          </a:p>
        </p:txBody>
      </p:sp>
      <p:sp>
        <p:nvSpPr>
          <p:cNvPr id="4" name="TextBox 3">
            <a:extLst>
              <a:ext uri="{FF2B5EF4-FFF2-40B4-BE49-F238E27FC236}">
                <a16:creationId xmlns:a16="http://schemas.microsoft.com/office/drawing/2014/main" id="{FF9B2AEE-9798-A49C-B7C0-93F1B3CB37DA}"/>
              </a:ext>
            </a:extLst>
          </p:cNvPr>
          <p:cNvSpPr txBox="1"/>
          <p:nvPr/>
        </p:nvSpPr>
        <p:spPr>
          <a:xfrm>
            <a:off x="946298" y="1948727"/>
            <a:ext cx="7471335" cy="784830"/>
          </a:xfrm>
          <a:prstGeom prst="rect">
            <a:avLst/>
          </a:prstGeom>
          <a:solidFill>
            <a:schemeClr val="bg1">
              <a:lumMod val="95000"/>
            </a:schemeClr>
          </a:solidFill>
        </p:spPr>
        <p:txBody>
          <a:bodyPr wrap="square" rtlCol="0">
            <a:spAutoFit/>
          </a:bodyPr>
          <a:lstStyle/>
          <a:p>
            <a:r>
              <a:rPr lang="en-US" sz="2250" dirty="0"/>
              <a:t>“</a:t>
            </a:r>
            <a:r>
              <a:rPr lang="en-US" sz="2250" dirty="0" err="1"/>
              <a:t>Tijdens</a:t>
            </a:r>
            <a:r>
              <a:rPr lang="en-US" sz="2250" dirty="0"/>
              <a:t> </a:t>
            </a:r>
            <a:r>
              <a:rPr lang="en-US" sz="2250" dirty="0" err="1"/>
              <a:t>burgerschapsgesprekken</a:t>
            </a:r>
            <a:r>
              <a:rPr lang="en-US" sz="2250" dirty="0"/>
              <a:t> met </a:t>
            </a:r>
            <a:r>
              <a:rPr lang="en-US" sz="2250" dirty="0" err="1"/>
              <a:t>mijn</a:t>
            </a:r>
            <a:r>
              <a:rPr lang="en-US" sz="2250" dirty="0"/>
              <a:t> </a:t>
            </a:r>
            <a:r>
              <a:rPr lang="en-US" sz="2250" dirty="0" err="1"/>
              <a:t>leerlingen</a:t>
            </a:r>
            <a:r>
              <a:rPr lang="en-US" sz="2250" dirty="0"/>
              <a:t> is het </a:t>
            </a:r>
            <a:r>
              <a:rPr lang="en-US" sz="2250" dirty="0" err="1"/>
              <a:t>mijn</a:t>
            </a:r>
            <a:r>
              <a:rPr lang="en-US" sz="2250" dirty="0"/>
              <a:t> </a:t>
            </a:r>
            <a:r>
              <a:rPr lang="en-US" sz="2250" dirty="0" err="1"/>
              <a:t>streven</a:t>
            </a:r>
            <a:r>
              <a:rPr lang="en-US" sz="2250" dirty="0"/>
              <a:t> om te </a:t>
            </a:r>
            <a:r>
              <a:rPr lang="en-US" sz="2250" dirty="0" err="1"/>
              <a:t>allen</a:t>
            </a:r>
            <a:r>
              <a:rPr lang="en-US" sz="2250" dirty="0"/>
              <a:t> </a:t>
            </a:r>
            <a:r>
              <a:rPr lang="en-US" sz="2250" dirty="0" err="1"/>
              <a:t>tijde</a:t>
            </a:r>
            <a:r>
              <a:rPr lang="en-US" sz="2250" dirty="0"/>
              <a:t> </a:t>
            </a:r>
            <a:r>
              <a:rPr lang="en-US" sz="2250" b="1" dirty="0" err="1"/>
              <a:t>neutraal</a:t>
            </a:r>
            <a:r>
              <a:rPr lang="en-US" sz="2250" dirty="0"/>
              <a:t> te </a:t>
            </a:r>
            <a:r>
              <a:rPr lang="en-US" sz="2250" dirty="0" err="1"/>
              <a:t>blijven</a:t>
            </a:r>
            <a:r>
              <a:rPr lang="en-US" sz="2250" dirty="0"/>
              <a:t>.”</a:t>
            </a:r>
            <a:endParaRPr lang="nl-NL" dirty="0"/>
          </a:p>
        </p:txBody>
      </p:sp>
      <p:sp>
        <p:nvSpPr>
          <p:cNvPr id="6" name="TextBox 5">
            <a:extLst>
              <a:ext uri="{FF2B5EF4-FFF2-40B4-BE49-F238E27FC236}">
                <a16:creationId xmlns:a16="http://schemas.microsoft.com/office/drawing/2014/main" id="{11AED073-8B36-D1F9-60AF-2B7562DBAD71}"/>
              </a:ext>
            </a:extLst>
          </p:cNvPr>
          <p:cNvSpPr txBox="1"/>
          <p:nvPr/>
        </p:nvSpPr>
        <p:spPr>
          <a:xfrm>
            <a:off x="946298" y="3476428"/>
            <a:ext cx="7471335" cy="969496"/>
          </a:xfrm>
          <a:prstGeom prst="rect">
            <a:avLst/>
          </a:prstGeom>
          <a:solidFill>
            <a:schemeClr val="accent5">
              <a:lumMod val="20000"/>
              <a:lumOff val="80000"/>
            </a:schemeClr>
          </a:solidFill>
        </p:spPr>
        <p:txBody>
          <a:bodyPr wrap="square" rtlCol="0">
            <a:spAutoFit/>
          </a:bodyPr>
          <a:lstStyle/>
          <a:p>
            <a:r>
              <a:rPr lang="en-US" sz="2100" dirty="0"/>
              <a:t> 1                    2                   3                  4                     5</a:t>
            </a:r>
          </a:p>
          <a:p>
            <a:r>
              <a:rPr lang="en-US" b="1" dirty="0" err="1"/>
              <a:t>Helemaal</a:t>
            </a:r>
            <a:r>
              <a:rPr lang="en-US" b="1" dirty="0"/>
              <a:t> 			  	    </a:t>
            </a:r>
            <a:r>
              <a:rPr lang="en-US" b="1" dirty="0" err="1"/>
              <a:t>niet</a:t>
            </a:r>
            <a:r>
              <a:rPr lang="en-US" b="1" dirty="0"/>
              <a:t> </a:t>
            </a:r>
            <a:r>
              <a:rPr lang="en-US" b="1" dirty="0" err="1"/>
              <a:t>eens</a:t>
            </a:r>
            <a:r>
              <a:rPr lang="en-US" b="1" dirty="0"/>
              <a:t>                          	</a:t>
            </a:r>
            <a:r>
              <a:rPr lang="en-US" b="1" dirty="0" err="1"/>
              <a:t>Helemaal</a:t>
            </a:r>
            <a:r>
              <a:rPr lang="en-US" b="1" dirty="0"/>
              <a:t>          </a:t>
            </a:r>
          </a:p>
          <a:p>
            <a:r>
              <a:rPr lang="en-US" b="1" dirty="0"/>
              <a:t>mee </a:t>
            </a:r>
            <a:r>
              <a:rPr lang="en-US" b="1" dirty="0" err="1"/>
              <a:t>oneens</a:t>
            </a:r>
            <a:r>
              <a:rPr lang="en-US" b="1" dirty="0"/>
              <a:t>			  	  </a:t>
            </a:r>
            <a:r>
              <a:rPr lang="en-US" b="1" dirty="0" err="1"/>
              <a:t>niet</a:t>
            </a:r>
            <a:r>
              <a:rPr lang="en-US" b="1" dirty="0"/>
              <a:t> </a:t>
            </a:r>
            <a:r>
              <a:rPr lang="en-US" b="1" dirty="0" err="1"/>
              <a:t>oneens</a:t>
            </a:r>
            <a:r>
              <a:rPr lang="en-US" b="1" dirty="0"/>
              <a:t>				mee </a:t>
            </a:r>
            <a:r>
              <a:rPr lang="en-US" b="1" dirty="0" err="1"/>
              <a:t>eens</a:t>
            </a:r>
            <a:endParaRPr lang="nl-NL" b="1" dirty="0"/>
          </a:p>
        </p:txBody>
      </p:sp>
      <p:sp>
        <p:nvSpPr>
          <p:cNvPr id="7" name="TextBox 6">
            <a:extLst>
              <a:ext uri="{FF2B5EF4-FFF2-40B4-BE49-F238E27FC236}">
                <a16:creationId xmlns:a16="http://schemas.microsoft.com/office/drawing/2014/main" id="{80692371-2C43-5DDB-5F10-9C812024CED1}"/>
              </a:ext>
            </a:extLst>
          </p:cNvPr>
          <p:cNvSpPr txBox="1"/>
          <p:nvPr/>
        </p:nvSpPr>
        <p:spPr>
          <a:xfrm>
            <a:off x="1288223" y="3027637"/>
            <a:ext cx="2582758" cy="369332"/>
          </a:xfrm>
          <a:prstGeom prst="rect">
            <a:avLst/>
          </a:prstGeom>
          <a:noFill/>
        </p:spPr>
        <p:txBody>
          <a:bodyPr wrap="none" rtlCol="0">
            <a:spAutoFit/>
          </a:bodyPr>
          <a:lstStyle/>
          <a:p>
            <a:r>
              <a:rPr lang="en-US" dirty="0" err="1">
                <a:solidFill>
                  <a:schemeClr val="bg1"/>
                </a:solidFill>
              </a:rPr>
              <a:t>Beoordeel</a:t>
            </a:r>
            <a:r>
              <a:rPr lang="en-US" dirty="0">
                <a:solidFill>
                  <a:schemeClr val="bg1"/>
                </a:solidFill>
              </a:rPr>
              <a:t> </a:t>
            </a:r>
            <a:r>
              <a:rPr lang="en-US" dirty="0" err="1">
                <a:solidFill>
                  <a:schemeClr val="bg1"/>
                </a:solidFill>
              </a:rPr>
              <a:t>deze</a:t>
            </a:r>
            <a:r>
              <a:rPr lang="en-US" dirty="0">
                <a:solidFill>
                  <a:schemeClr val="bg1"/>
                </a:solidFill>
              </a:rPr>
              <a:t> </a:t>
            </a:r>
            <a:r>
              <a:rPr lang="en-US" dirty="0" err="1">
                <a:solidFill>
                  <a:schemeClr val="bg1"/>
                </a:solidFill>
              </a:rPr>
              <a:t>stelling</a:t>
            </a:r>
            <a:endParaRPr lang="nl-NL" dirty="0">
              <a:solidFill>
                <a:schemeClr val="bg1"/>
              </a:solidFill>
            </a:endParaRPr>
          </a:p>
        </p:txBody>
      </p:sp>
    </p:spTree>
    <p:extLst>
      <p:ext uri="{BB962C8B-B14F-4D97-AF65-F5344CB8AC3E}">
        <p14:creationId xmlns:p14="http://schemas.microsoft.com/office/powerpoint/2010/main" val="83080216"/>
      </p:ext>
    </p:extLst>
  </p:cSld>
  <p:clrMapOvr>
    <a:masterClrMapping/>
  </p:clrMapOvr>
</p:sld>
</file>

<file path=ppt/theme/theme1.xml><?xml version="1.0" encoding="utf-8"?>
<a:theme xmlns:a="http://schemas.openxmlformats.org/drawingml/2006/main" name="SJABLOON Corporate Algemeen ppt - nieuwe huisstijl - titel + volg">
  <a:themeElements>
    <a:clrScheme name="HvA">
      <a:dk1>
        <a:srgbClr val="000000"/>
      </a:dk1>
      <a:lt1>
        <a:srgbClr val="FFFFFF"/>
      </a:lt1>
      <a:dk2>
        <a:srgbClr val="241679"/>
      </a:dk2>
      <a:lt2>
        <a:srgbClr val="F5F5F5"/>
      </a:lt2>
      <a:accent1>
        <a:srgbClr val="241679"/>
      </a:accent1>
      <a:accent2>
        <a:srgbClr val="DAD6E7"/>
      </a:accent2>
      <a:accent3>
        <a:srgbClr val="E6E3EE"/>
      </a:accent3>
      <a:accent4>
        <a:srgbClr val="898989"/>
      </a:accent4>
      <a:accent5>
        <a:srgbClr val="CCCCCC"/>
      </a:accent5>
      <a:accent6>
        <a:srgbClr val="EBEBEB"/>
      </a:accent6>
      <a:hlink>
        <a:srgbClr val="000000"/>
      </a:hlink>
      <a:folHlink>
        <a:srgbClr val="000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jabloon-corporate-algemeen-ppt-breed" id="{EBF1296F-3072-43FC-9568-6A30F1403BE2}" vid="{37B5CA8C-BDEB-454C-A93A-1513A3181611}"/>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BDEA319426F42B47FF73415B32B05" ma:contentTypeVersion="6" ma:contentTypeDescription="Een nieuw document maken." ma:contentTypeScope="" ma:versionID="bd2293a7842003fd28fa2c0377dd32bc">
  <xsd:schema xmlns:xsd="http://www.w3.org/2001/XMLSchema" xmlns:xs="http://www.w3.org/2001/XMLSchema" xmlns:p="http://schemas.microsoft.com/office/2006/metadata/properties" xmlns:ns2="33dee045-f856-4a05-846d-bbb1c9a63c30" xmlns:ns3="03cc243d-6548-413a-acf4-efbb46c6f6ce" targetNamespace="http://schemas.microsoft.com/office/2006/metadata/properties" ma:root="true" ma:fieldsID="00de43027cc53ae5b352860f4f1d9565" ns2:_="" ns3:_="">
    <xsd:import namespace="33dee045-f856-4a05-846d-bbb1c9a63c30"/>
    <xsd:import namespace="03cc243d-6548-413a-acf4-efbb46c6f6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e045-f856-4a05-846d-bbb1c9a63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c243d-6548-413a-acf4-efbb46c6f6c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2DAA5E-5BA1-4606-9ED6-383D05B88BDC}">
  <ds:schemaRefs>
    <ds:schemaRef ds:uri="http://schemas.microsoft.com/office/2006/metadata/contentType"/>
    <ds:schemaRef ds:uri="http://schemas.microsoft.com/office/2006/metadata/properties/metaAttributes"/>
    <ds:schemaRef ds:uri="http://www.w3.org/2000/xmlns/"/>
    <ds:schemaRef ds:uri="http://www.w3.org/2001/XMLSchema"/>
    <ds:schemaRef ds:uri="33dee045-f856-4a05-846d-bbb1c9a63c30"/>
    <ds:schemaRef ds:uri="03cc243d-6548-413a-acf4-efbb46c6f6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B386CB-B43C-4112-9260-F4C81E9E3836}">
  <ds:schemaRefs>
    <ds:schemaRef ds:uri="http://schemas.microsoft.com/sharepoint/v3/contenttype/forms"/>
  </ds:schemaRefs>
</ds:datastoreItem>
</file>

<file path=customXml/itemProps3.xml><?xml version="1.0" encoding="utf-8"?>
<ds:datastoreItem xmlns:ds="http://schemas.openxmlformats.org/officeDocument/2006/customXml" ds:itemID="{B1A55786-C2AB-41A8-B86C-7448AB65BDA4}">
  <ds:schemaRefs>
    <ds:schemaRef ds:uri="http://purl.org/dc/elements/1.1/"/>
    <ds:schemaRef ds:uri="http://purl.org/dc/dcmitype/"/>
    <ds:schemaRef ds:uri="http://schemas.microsoft.com/office/2006/metadata/properties"/>
    <ds:schemaRef ds:uri="33dee045-f856-4a05-846d-bbb1c9a63c30"/>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03cc243d-6548-413a-acf4-efbb46c6f6ce"/>
  </ds:schemaRefs>
</ds:datastoreItem>
</file>

<file path=docProps/app.xml><?xml version="1.0" encoding="utf-8"?>
<Properties xmlns="http://schemas.openxmlformats.org/officeDocument/2006/extended-properties" xmlns:vt="http://schemas.openxmlformats.org/officeDocument/2006/docPropsVTypes">
  <Template>TM04033929[[fn=Slate]]</Template>
  <TotalTime>14504</TotalTime>
  <Words>2929</Words>
  <Application>Microsoft Office PowerPoint</Application>
  <PresentationFormat>Diavoorstelling (16:9)</PresentationFormat>
  <Paragraphs>426</Paragraphs>
  <Slides>32</Slides>
  <Notes>31</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ＭＳ Ｐゴシック</vt:lpstr>
      <vt:lpstr>Aptos</vt:lpstr>
      <vt:lpstr>Arial</vt:lpstr>
      <vt:lpstr>Calibri</vt:lpstr>
      <vt:lpstr>Cambria Math</vt:lpstr>
      <vt:lpstr>Roboto</vt:lpstr>
      <vt:lpstr>Wingdings</vt:lpstr>
      <vt:lpstr>SJABLOON Corporate Algemeen ppt - nieuwe huisstijl - titel + volg</vt:lpstr>
      <vt:lpstr>Burgerschap bij radioactiviteit</vt:lpstr>
      <vt:lpstr>Programma</vt:lpstr>
      <vt:lpstr>Introductie en doel </vt:lpstr>
      <vt:lpstr>Vijf rollen van wetenschapper (R. Pielke Jr.)</vt:lpstr>
      <vt:lpstr>Waarom burgerschap in de les? </vt:lpstr>
      <vt:lpstr>Uitdagingen </vt:lpstr>
      <vt:lpstr>Positivistisch (?) wereldbeeld ondermijnt het vertrouwen in eigen kunnen  </vt:lpstr>
      <vt:lpstr>Neutraliteit: Waartoe ben jij leraar?</vt:lpstr>
      <vt:lpstr>Stellingen</vt:lpstr>
      <vt:lpstr>Stellingen</vt:lpstr>
      <vt:lpstr>Stellingen</vt:lpstr>
      <vt:lpstr>Burgerschapsonderwijs: Neutraliteit en normativiteit</vt:lpstr>
      <vt:lpstr>Verschillende manieren om naar neutraliteit en normativiteit te kijken</vt:lpstr>
      <vt:lpstr>PowerPoint-presentatie</vt:lpstr>
      <vt:lpstr>Verschillende manieren om naar neutraliteit en normativiteit te kijken</vt:lpstr>
      <vt:lpstr>Model van Hodson (2020)</vt:lpstr>
      <vt:lpstr>Model van Hodson (2020)</vt:lpstr>
      <vt:lpstr>Vier kernconcepten</vt:lpstr>
      <vt:lpstr>Mogelijke contexten Natuurkunde</vt:lpstr>
      <vt:lpstr>Uitgewerkt onderwerp in drie lessen</vt:lpstr>
      <vt:lpstr>Les 1 – Understanding the Science</vt:lpstr>
      <vt:lpstr>Les 2 – Framing &amp; Retoriek: Hoe praten politieke actoren over Thorium?</vt:lpstr>
      <vt:lpstr>Les 3 – Oordeelsvorming &amp; Actie</vt:lpstr>
      <vt:lpstr>PowerPoint-presentatie</vt:lpstr>
      <vt:lpstr>Les 1 – In het kort hoe een MSR werkt</vt:lpstr>
      <vt:lpstr>Les 1 – In het kort hoe een MSR werkt</vt:lpstr>
      <vt:lpstr>Les 1 – voordelen MSR</vt:lpstr>
      <vt:lpstr>Les 2 – Framing &amp; Retoriek: Hoe praten politieke actoren over Thorium?</vt:lpstr>
      <vt:lpstr>Les 3 – Oordeelsvorming &amp; Actie</vt:lpstr>
      <vt:lpstr>Les 3 – Dialoog over stelling “Nederland met investeren in Thorium”</vt:lpstr>
      <vt:lpstr>“Nederland met investeren in Thorium”</vt:lpstr>
      <vt:lpstr>Afronding – vraag aan jullie Vul je naam in om alle bestanden te ontvangen</vt:lpstr>
    </vt:vector>
  </TitlesOfParts>
  <Company>Hogeschool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Voorbeeld powerpoint</dc:title>
  <dc:creator>Anita Bode</dc:creator>
  <cp:keywords>Presentatie corporate algemeen breed</cp:keywords>
  <cp:lastModifiedBy>Bart van Dalen</cp:lastModifiedBy>
  <cp:revision>4</cp:revision>
  <cp:lastPrinted>2025-09-18T12:49:45Z</cp:lastPrinted>
  <dcterms:created xsi:type="dcterms:W3CDTF">2018-09-27T14:25:52Z</dcterms:created>
  <dcterms:modified xsi:type="dcterms:W3CDTF">2025-12-15T10:39:54Z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0x01010067ABDEA319426F42B47FF73415B32B05</vt:lpwstr>
  </property>
</Properties>
</file>